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63" r:id="rId3"/>
    <p:sldId id="264" r:id="rId4"/>
    <p:sldId id="265" r:id="rId5"/>
    <p:sldId id="269" r:id="rId6"/>
    <p:sldId id="260" r:id="rId7"/>
    <p:sldId id="266" r:id="rId8"/>
    <p:sldId id="267" r:id="rId9"/>
    <p:sldId id="270" r:id="rId10"/>
    <p:sldId id="261" r:id="rId11"/>
    <p:sldId id="268" r:id="rId12"/>
    <p:sldId id="271" r:id="rId13"/>
    <p:sldId id="262" r:id="rId14"/>
    <p:sldId id="272" r:id="rId1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33163"/>
    <a:srgbClr val="F9C51A"/>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64586F2-5D62-018E-4978-BFDBBBC06DCB}" v="10" dt="2022-08-01T21:32:37.44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00" autoAdjust="0"/>
    <p:restoredTop sz="94638" autoAdjust="0"/>
  </p:normalViewPr>
  <p:slideViewPr>
    <p:cSldViewPr snapToGrid="0" snapToObjects="1">
      <p:cViewPr varScale="1">
        <p:scale>
          <a:sx n="70" d="100"/>
          <a:sy n="70" d="100"/>
        </p:scale>
        <p:origin x="516"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21"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hree, Sunny" userId="S::sunny.shree@uta.edu::f9ec16e8-da8e-4a25-b483-ff2a8c09588e" providerId="AD" clId="Web-{D64586F2-5D62-018E-4978-BFDBBBC06DCB}"/>
    <pc:docChg chg="modSld">
      <pc:chgData name="Shree, Sunny" userId="S::sunny.shree@uta.edu::f9ec16e8-da8e-4a25-b483-ff2a8c09588e" providerId="AD" clId="Web-{D64586F2-5D62-018E-4978-BFDBBBC06DCB}" dt="2022-08-01T21:32:41.539" v="14"/>
      <pc:docMkLst>
        <pc:docMk/>
      </pc:docMkLst>
      <pc:sldChg chg="addSp delSp modSp mod setBg addAnim delAnim">
        <pc:chgData name="Shree, Sunny" userId="S::sunny.shree@uta.edu::f9ec16e8-da8e-4a25-b483-ff2a8c09588e" providerId="AD" clId="Web-{D64586F2-5D62-018E-4978-BFDBBBC06DCB}" dt="2022-08-01T21:32:41.539" v="14"/>
        <pc:sldMkLst>
          <pc:docMk/>
          <pc:sldMk cId="2402292592" sldId="256"/>
        </pc:sldMkLst>
        <pc:spChg chg="mod">
          <ac:chgData name="Shree, Sunny" userId="S::sunny.shree@uta.edu::f9ec16e8-da8e-4a25-b483-ff2a8c09588e" providerId="AD" clId="Web-{D64586F2-5D62-018E-4978-BFDBBBC06DCB}" dt="2022-08-01T21:32:21.929" v="4" actId="20577"/>
          <ac:spMkLst>
            <pc:docMk/>
            <pc:sldMk cId="2402292592" sldId="256"/>
            <ac:spMk id="2" creationId="{00000000-0000-0000-0000-000000000000}"/>
          </ac:spMkLst>
        </pc:spChg>
        <pc:spChg chg="mod">
          <ac:chgData name="Shree, Sunny" userId="S::sunny.shree@uta.edu::f9ec16e8-da8e-4a25-b483-ff2a8c09588e" providerId="AD" clId="Web-{D64586F2-5D62-018E-4978-BFDBBBC06DCB}" dt="2022-08-01T21:32:41.539" v="14"/>
          <ac:spMkLst>
            <pc:docMk/>
            <pc:sldMk cId="2402292592" sldId="256"/>
            <ac:spMk id="4" creationId="{00000000-0000-0000-0000-000000000000}"/>
          </ac:spMkLst>
        </pc:spChg>
        <pc:spChg chg="mod">
          <ac:chgData name="Shree, Sunny" userId="S::sunny.shree@uta.edu::f9ec16e8-da8e-4a25-b483-ff2a8c09588e" providerId="AD" clId="Web-{D64586F2-5D62-018E-4978-BFDBBBC06DCB}" dt="2022-08-01T21:32:41.539" v="14"/>
          <ac:spMkLst>
            <pc:docMk/>
            <pc:sldMk cId="2402292592" sldId="256"/>
            <ac:spMk id="5" creationId="{00000000-0000-0000-0000-000000000000}"/>
          </ac:spMkLst>
        </pc:spChg>
        <pc:spChg chg="add del">
          <ac:chgData name="Shree, Sunny" userId="S::sunny.shree@uta.edu::f9ec16e8-da8e-4a25-b483-ff2a8c09588e" providerId="AD" clId="Web-{D64586F2-5D62-018E-4978-BFDBBBC06DCB}" dt="2022-08-01T21:32:41.539" v="14"/>
          <ac:spMkLst>
            <pc:docMk/>
            <pc:sldMk cId="2402292592" sldId="256"/>
            <ac:spMk id="7" creationId="{8CA06CD6-90CA-4C45-856C-6771339E1E22}"/>
          </ac:spMkLst>
        </pc:spChg>
        <pc:spChg chg="add del">
          <ac:chgData name="Shree, Sunny" userId="S::sunny.shree@uta.edu::f9ec16e8-da8e-4a25-b483-ff2a8c09588e" providerId="AD" clId="Web-{D64586F2-5D62-018E-4978-BFDBBBC06DCB}" dt="2022-08-01T21:32:03.132" v="2"/>
          <ac:spMkLst>
            <pc:docMk/>
            <pc:sldMk cId="2402292592" sldId="256"/>
            <ac:spMk id="10" creationId="{8CA06CD6-90CA-4C45-856C-6771339E1E22}"/>
          </ac:spMkLst>
        </pc:spChg>
        <pc:spChg chg="add del">
          <ac:chgData name="Shree, Sunny" userId="S::sunny.shree@uta.edu::f9ec16e8-da8e-4a25-b483-ff2a8c09588e" providerId="AD" clId="Web-{D64586F2-5D62-018E-4978-BFDBBBC06DCB}" dt="2022-08-01T21:32:37.430" v="7"/>
          <ac:spMkLst>
            <pc:docMk/>
            <pc:sldMk cId="2402292592" sldId="256"/>
            <ac:spMk id="14" creationId="{C1DD1A8A-57D5-4A81-AD04-532B043C5611}"/>
          </ac:spMkLst>
        </pc:spChg>
        <pc:spChg chg="add del">
          <ac:chgData name="Shree, Sunny" userId="S::sunny.shree@uta.edu::f9ec16e8-da8e-4a25-b483-ff2a8c09588e" providerId="AD" clId="Web-{D64586F2-5D62-018E-4978-BFDBBBC06DCB}" dt="2022-08-01T21:32:37.430" v="7"/>
          <ac:spMkLst>
            <pc:docMk/>
            <pc:sldMk cId="2402292592" sldId="256"/>
            <ac:spMk id="16" creationId="{007891EC-4501-44ED-A8C8-B11B6DB767AB}"/>
          </ac:spMkLst>
        </pc:spChg>
        <pc:spChg chg="add del">
          <ac:chgData name="Shree, Sunny" userId="S::sunny.shree@uta.edu::f9ec16e8-da8e-4a25-b483-ff2a8c09588e" providerId="AD" clId="Web-{D64586F2-5D62-018E-4978-BFDBBBC06DCB}" dt="2022-08-01T21:32:40.805" v="13"/>
          <ac:spMkLst>
            <pc:docMk/>
            <pc:sldMk cId="2402292592" sldId="256"/>
            <ac:spMk id="18" creationId="{C1DD1A8A-57D5-4A81-AD04-532B043C5611}"/>
          </ac:spMkLst>
        </pc:spChg>
        <pc:spChg chg="add del">
          <ac:chgData name="Shree, Sunny" userId="S::sunny.shree@uta.edu::f9ec16e8-da8e-4a25-b483-ff2a8c09588e" providerId="AD" clId="Web-{D64586F2-5D62-018E-4978-BFDBBBC06DCB}" dt="2022-08-01T21:32:40.805" v="13"/>
          <ac:spMkLst>
            <pc:docMk/>
            <pc:sldMk cId="2402292592" sldId="256"/>
            <ac:spMk id="20" creationId="{007891EC-4501-44ED-A8C8-B11B6DB767AB}"/>
          </ac:spMkLst>
        </pc:spChg>
        <pc:spChg chg="add">
          <ac:chgData name="Shree, Sunny" userId="S::sunny.shree@uta.edu::f9ec16e8-da8e-4a25-b483-ff2a8c09588e" providerId="AD" clId="Web-{D64586F2-5D62-018E-4978-BFDBBBC06DCB}" dt="2022-08-01T21:32:41.539" v="14"/>
          <ac:spMkLst>
            <pc:docMk/>
            <pc:sldMk cId="2402292592" sldId="256"/>
            <ac:spMk id="22" creationId="{C1DD1A8A-57D5-4A81-AD04-532B043C5611}"/>
          </ac:spMkLst>
        </pc:spChg>
        <pc:spChg chg="add">
          <ac:chgData name="Shree, Sunny" userId="S::sunny.shree@uta.edu::f9ec16e8-da8e-4a25-b483-ff2a8c09588e" providerId="AD" clId="Web-{D64586F2-5D62-018E-4978-BFDBBBC06DCB}" dt="2022-08-01T21:32:41.539" v="14"/>
          <ac:spMkLst>
            <pc:docMk/>
            <pc:sldMk cId="2402292592" sldId="256"/>
            <ac:spMk id="24" creationId="{007891EC-4501-44ED-A8C8-B11B6DB767AB}"/>
          </ac:spMkLst>
        </pc:spChg>
        <pc:picChg chg="add del">
          <ac:chgData name="Shree, Sunny" userId="S::sunny.shree@uta.edu::f9ec16e8-da8e-4a25-b483-ff2a8c09588e" providerId="AD" clId="Web-{D64586F2-5D62-018E-4978-BFDBBBC06DCB}" dt="2022-08-01T21:32:37.430" v="7"/>
          <ac:picMkLst>
            <pc:docMk/>
            <pc:sldMk cId="2402292592" sldId="256"/>
            <ac:picMk id="11" creationId="{D44F7921-4973-E0B1-F7B1-B38AAA758C1E}"/>
          </ac:picMkLst>
        </pc:picChg>
        <pc:picChg chg="add del">
          <ac:chgData name="Shree, Sunny" userId="S::sunny.shree@uta.edu::f9ec16e8-da8e-4a25-b483-ff2a8c09588e" providerId="AD" clId="Web-{D64586F2-5D62-018E-4978-BFDBBBC06DCB}" dt="2022-08-01T21:32:40.805" v="13"/>
          <ac:picMkLst>
            <pc:docMk/>
            <pc:sldMk cId="2402292592" sldId="256"/>
            <ac:picMk id="19" creationId="{4A727DC2-DF4B-8A63-18AA-1A8008A71756}"/>
          </ac:picMkLst>
        </pc:picChg>
        <pc:picChg chg="add">
          <ac:chgData name="Shree, Sunny" userId="S::sunny.shree@uta.edu::f9ec16e8-da8e-4a25-b483-ff2a8c09588e" providerId="AD" clId="Web-{D64586F2-5D62-018E-4978-BFDBBBC06DCB}" dt="2022-08-01T21:32:41.539" v="14"/>
          <ac:picMkLst>
            <pc:docMk/>
            <pc:sldMk cId="2402292592" sldId="256"/>
            <ac:picMk id="23" creationId="{D44F7921-4973-E0B1-F7B1-B38AAA758C1E}"/>
          </ac:picMkLst>
        </pc:picChg>
        <pc:cxnChg chg="add del">
          <ac:chgData name="Shree, Sunny" userId="S::sunny.shree@uta.edu::f9ec16e8-da8e-4a25-b483-ff2a8c09588e" providerId="AD" clId="Web-{D64586F2-5D62-018E-4978-BFDBBBC06DCB}" dt="2022-08-01T21:32:41.539" v="14"/>
          <ac:cxnSpMkLst>
            <pc:docMk/>
            <pc:sldMk cId="2402292592" sldId="256"/>
            <ac:cxnSpMk id="8" creationId="{5021601D-2758-4B15-A31C-FDA184C51B3A}"/>
          </ac:cxnSpMkLst>
        </pc:cxnChg>
        <pc:cxnChg chg="add del">
          <ac:chgData name="Shree, Sunny" userId="S::sunny.shree@uta.edu::f9ec16e8-da8e-4a25-b483-ff2a8c09588e" providerId="AD" clId="Web-{D64586F2-5D62-018E-4978-BFDBBBC06DCB}" dt="2022-08-01T21:32:03.132" v="2"/>
          <ac:cxnSpMkLst>
            <pc:docMk/>
            <pc:sldMk cId="2402292592" sldId="256"/>
            <ac:cxnSpMk id="12" creationId="{5021601D-2758-4B15-A31C-FDA184C51B3A}"/>
          </ac:cxnSpMkLst>
        </pc:cxnChg>
      </pc:sldChg>
    </pc:docChg>
  </pc:docChgLst>
</pc:chgInfo>
</file>

<file path=ppt/diagrams/_rels/data3.xml.rels><?xml version="1.0" encoding="UTF-8" standalone="yes"?>
<Relationships xmlns="http://schemas.openxmlformats.org/package/2006/relationships"><Relationship Id="rId1" Type="http://schemas.openxmlformats.org/officeDocument/2006/relationships/image" Target="../media/image7.png"/></Relationships>
</file>

<file path=ppt/diagrams/_rels/drawing3.xml.rels><?xml version="1.0" encoding="UTF-8" standalone="yes"?>
<Relationships xmlns="http://schemas.openxmlformats.org/package/2006/relationships"><Relationship Id="rId1" Type="http://schemas.openxmlformats.org/officeDocument/2006/relationships/image" Target="../media/image7.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F3D5330-196E-4F46-80A7-D98BAD9F58F4}" type="doc">
      <dgm:prSet loTypeId="urn:microsoft.com/office/officeart/2005/8/layout/pyramid2" loCatId="list" qsTypeId="urn:microsoft.com/office/officeart/2005/8/quickstyle/simple1" qsCatId="simple" csTypeId="urn:microsoft.com/office/officeart/2005/8/colors/accent1_2" csCatId="accent1" phldr="1"/>
      <dgm:spPr/>
    </dgm:pt>
    <dgm:pt modelId="{695D4989-EBC1-4E12-BC7A-9B0E24E8D212}">
      <dgm:prSet phldrT="[Text]"/>
      <dgm:spPr/>
      <dgm:t>
        <a:bodyPr/>
        <a:lstStyle/>
        <a:p>
          <a:r>
            <a:rPr lang="en-US" dirty="0"/>
            <a:t>Concept</a:t>
          </a:r>
        </a:p>
      </dgm:t>
    </dgm:pt>
    <dgm:pt modelId="{60204513-FE4C-434A-90A2-F0C475E1D504}" type="parTrans" cxnId="{FE61ACAC-DDCB-4093-B1DA-63D2B52974B7}">
      <dgm:prSet/>
      <dgm:spPr/>
      <dgm:t>
        <a:bodyPr/>
        <a:lstStyle/>
        <a:p>
          <a:endParaRPr lang="en-US"/>
        </a:p>
      </dgm:t>
    </dgm:pt>
    <dgm:pt modelId="{A87F5E4A-FE94-42CD-B956-3357CD8E64CC}" type="sibTrans" cxnId="{FE61ACAC-DDCB-4093-B1DA-63D2B52974B7}">
      <dgm:prSet/>
      <dgm:spPr/>
      <dgm:t>
        <a:bodyPr/>
        <a:lstStyle/>
        <a:p>
          <a:endParaRPr lang="en-US"/>
        </a:p>
      </dgm:t>
    </dgm:pt>
    <dgm:pt modelId="{D6C63E57-C9D3-4BD9-944A-F2297C8947FE}">
      <dgm:prSet phldrT="[Text]"/>
      <dgm:spPr/>
      <dgm:t>
        <a:bodyPr/>
        <a:lstStyle/>
        <a:p>
          <a:r>
            <a:rPr lang="en-US" dirty="0"/>
            <a:t>Mathematics</a:t>
          </a:r>
        </a:p>
      </dgm:t>
    </dgm:pt>
    <dgm:pt modelId="{0F9CBFFE-B69B-4EAB-9B55-D64B29D11844}" type="parTrans" cxnId="{2A061498-3EB5-4771-B0E6-2484D894EDF5}">
      <dgm:prSet/>
      <dgm:spPr/>
      <dgm:t>
        <a:bodyPr/>
        <a:lstStyle/>
        <a:p>
          <a:endParaRPr lang="en-US"/>
        </a:p>
      </dgm:t>
    </dgm:pt>
    <dgm:pt modelId="{73679F47-FCEC-478D-8461-7D512EA852A3}" type="sibTrans" cxnId="{2A061498-3EB5-4771-B0E6-2484D894EDF5}">
      <dgm:prSet/>
      <dgm:spPr/>
      <dgm:t>
        <a:bodyPr/>
        <a:lstStyle/>
        <a:p>
          <a:endParaRPr lang="en-US"/>
        </a:p>
      </dgm:t>
    </dgm:pt>
    <dgm:pt modelId="{B89C0430-7888-494A-922F-F89D46866848}">
      <dgm:prSet phldrT="[Text]"/>
      <dgm:spPr/>
      <dgm:t>
        <a:bodyPr/>
        <a:lstStyle/>
        <a:p>
          <a:r>
            <a:rPr lang="en-US" dirty="0"/>
            <a:t>Physics</a:t>
          </a:r>
        </a:p>
      </dgm:t>
    </dgm:pt>
    <dgm:pt modelId="{9E770EA4-37CC-41B6-B5B1-B561B7027521}" type="parTrans" cxnId="{A3121313-A924-4F8A-AE91-090643D62A70}">
      <dgm:prSet/>
      <dgm:spPr/>
      <dgm:t>
        <a:bodyPr/>
        <a:lstStyle/>
        <a:p>
          <a:endParaRPr lang="en-US"/>
        </a:p>
      </dgm:t>
    </dgm:pt>
    <dgm:pt modelId="{F5A8D46C-D583-46BE-8CA1-A2234E83BC62}" type="sibTrans" cxnId="{A3121313-A924-4F8A-AE91-090643D62A70}">
      <dgm:prSet/>
      <dgm:spPr/>
      <dgm:t>
        <a:bodyPr/>
        <a:lstStyle/>
        <a:p>
          <a:endParaRPr lang="en-US"/>
        </a:p>
      </dgm:t>
    </dgm:pt>
    <dgm:pt modelId="{821B247E-D705-42D0-8ED0-54B07B9CEA22}">
      <dgm:prSet phldrT="[Text]"/>
      <dgm:spPr/>
      <dgm:t>
        <a:bodyPr/>
        <a:lstStyle/>
        <a:p>
          <a:r>
            <a:rPr lang="en-US" dirty="0"/>
            <a:t>JavaScript</a:t>
          </a:r>
        </a:p>
      </dgm:t>
    </dgm:pt>
    <dgm:pt modelId="{A7661416-E80B-44C8-9993-B8821D2C849B}" type="parTrans" cxnId="{73412BE4-487A-4470-8296-06379F083883}">
      <dgm:prSet/>
      <dgm:spPr/>
      <dgm:t>
        <a:bodyPr/>
        <a:lstStyle/>
        <a:p>
          <a:endParaRPr lang="en-US"/>
        </a:p>
      </dgm:t>
    </dgm:pt>
    <dgm:pt modelId="{00F5F0F6-7427-41AE-A856-3849AAF930E5}" type="sibTrans" cxnId="{73412BE4-487A-4470-8296-06379F083883}">
      <dgm:prSet/>
      <dgm:spPr/>
      <dgm:t>
        <a:bodyPr/>
        <a:lstStyle/>
        <a:p>
          <a:endParaRPr lang="en-US"/>
        </a:p>
      </dgm:t>
    </dgm:pt>
    <dgm:pt modelId="{B9A35B05-6E6D-42E1-877B-7B2CD024908B}">
      <dgm:prSet phldrT="[Text]"/>
      <dgm:spPr/>
      <dgm:t>
        <a:bodyPr/>
        <a:lstStyle/>
        <a:p>
          <a:r>
            <a:rPr lang="en-US" dirty="0"/>
            <a:t>Simulation</a:t>
          </a:r>
        </a:p>
      </dgm:t>
    </dgm:pt>
    <dgm:pt modelId="{903D0437-750F-4EA9-87CA-264AE321EC89}" type="parTrans" cxnId="{4ADE684F-C4F4-4C84-B777-B21F52C88EFB}">
      <dgm:prSet/>
      <dgm:spPr/>
      <dgm:t>
        <a:bodyPr/>
        <a:lstStyle/>
        <a:p>
          <a:endParaRPr lang="en-US"/>
        </a:p>
      </dgm:t>
    </dgm:pt>
    <dgm:pt modelId="{17BE30DA-AF05-4E7A-B62D-E4A5E9E8771A}" type="sibTrans" cxnId="{4ADE684F-C4F4-4C84-B777-B21F52C88EFB}">
      <dgm:prSet/>
      <dgm:spPr/>
      <dgm:t>
        <a:bodyPr/>
        <a:lstStyle/>
        <a:p>
          <a:endParaRPr lang="en-US"/>
        </a:p>
      </dgm:t>
    </dgm:pt>
    <dgm:pt modelId="{4FD2D74A-DBEF-4608-998B-9035D20F8650}">
      <dgm:prSet phldrT="[Text]"/>
      <dgm:spPr/>
      <dgm:t>
        <a:bodyPr/>
        <a:lstStyle/>
        <a:p>
          <a:r>
            <a:rPr lang="en-US" dirty="0"/>
            <a:t>Html5 Canvas</a:t>
          </a:r>
        </a:p>
      </dgm:t>
    </dgm:pt>
    <dgm:pt modelId="{80910636-E2F9-41F0-95A1-CAEF2046E68A}" type="parTrans" cxnId="{0DE24911-40B5-48BB-910F-7E420B97842B}">
      <dgm:prSet/>
      <dgm:spPr/>
      <dgm:t>
        <a:bodyPr/>
        <a:lstStyle/>
        <a:p>
          <a:endParaRPr lang="en-US"/>
        </a:p>
      </dgm:t>
    </dgm:pt>
    <dgm:pt modelId="{C3ADD9D6-E658-483D-B423-5DAB13870EE5}" type="sibTrans" cxnId="{0DE24911-40B5-48BB-910F-7E420B97842B}">
      <dgm:prSet/>
      <dgm:spPr/>
      <dgm:t>
        <a:bodyPr/>
        <a:lstStyle/>
        <a:p>
          <a:endParaRPr lang="en-US"/>
        </a:p>
      </dgm:t>
    </dgm:pt>
    <dgm:pt modelId="{F43AFCCE-E329-4CE4-B179-053717770B6D}">
      <dgm:prSet phldrT="[Text]"/>
      <dgm:spPr/>
      <dgm:t>
        <a:bodyPr/>
        <a:lstStyle/>
        <a:p>
          <a:br>
            <a:rPr lang="en-US" dirty="0"/>
          </a:br>
          <a:r>
            <a:rPr lang="en-US" dirty="0"/>
            <a:t>Web Browser</a:t>
          </a:r>
        </a:p>
      </dgm:t>
    </dgm:pt>
    <dgm:pt modelId="{1E7C652D-4CE6-48EC-9278-A5582481BA19}" type="parTrans" cxnId="{24798A7C-A651-4818-ABD0-3BC364462A15}">
      <dgm:prSet/>
      <dgm:spPr/>
      <dgm:t>
        <a:bodyPr/>
        <a:lstStyle/>
        <a:p>
          <a:endParaRPr lang="en-US"/>
        </a:p>
      </dgm:t>
    </dgm:pt>
    <dgm:pt modelId="{FBD8A9FE-C9D9-42E2-B957-ED261175E8F1}" type="sibTrans" cxnId="{24798A7C-A651-4818-ABD0-3BC364462A15}">
      <dgm:prSet/>
      <dgm:spPr/>
      <dgm:t>
        <a:bodyPr/>
        <a:lstStyle/>
        <a:p>
          <a:endParaRPr lang="en-US"/>
        </a:p>
      </dgm:t>
    </dgm:pt>
    <dgm:pt modelId="{8567D06A-F03E-4A81-A90A-123AF48F5CC0}" type="pres">
      <dgm:prSet presAssocID="{8F3D5330-196E-4F46-80A7-D98BAD9F58F4}" presName="compositeShape" presStyleCnt="0">
        <dgm:presLayoutVars>
          <dgm:dir/>
          <dgm:resizeHandles/>
        </dgm:presLayoutVars>
      </dgm:prSet>
      <dgm:spPr/>
    </dgm:pt>
    <dgm:pt modelId="{2785A46D-21C6-4146-89E9-88C6C3D44429}" type="pres">
      <dgm:prSet presAssocID="{8F3D5330-196E-4F46-80A7-D98BAD9F58F4}" presName="pyramid" presStyleLbl="node1" presStyleIdx="0" presStyleCnt="1"/>
      <dgm:spPr/>
    </dgm:pt>
    <dgm:pt modelId="{A1AFDE05-013E-4A59-B633-C9C05B8E5906}" type="pres">
      <dgm:prSet presAssocID="{8F3D5330-196E-4F46-80A7-D98BAD9F58F4}" presName="theList" presStyleCnt="0"/>
      <dgm:spPr/>
    </dgm:pt>
    <dgm:pt modelId="{D843124F-9E7F-4039-AB43-6540B6DE5ABA}" type="pres">
      <dgm:prSet presAssocID="{695D4989-EBC1-4E12-BC7A-9B0E24E8D212}" presName="aNode" presStyleLbl="fgAcc1" presStyleIdx="0" presStyleCnt="7">
        <dgm:presLayoutVars>
          <dgm:bulletEnabled val="1"/>
        </dgm:presLayoutVars>
      </dgm:prSet>
      <dgm:spPr/>
    </dgm:pt>
    <dgm:pt modelId="{A1297DB4-3698-44BF-8B3F-020FAEB3A83A}" type="pres">
      <dgm:prSet presAssocID="{695D4989-EBC1-4E12-BC7A-9B0E24E8D212}" presName="aSpace" presStyleCnt="0"/>
      <dgm:spPr/>
    </dgm:pt>
    <dgm:pt modelId="{6213BBD4-9698-4784-A626-619D7CEEBED3}" type="pres">
      <dgm:prSet presAssocID="{B89C0430-7888-494A-922F-F89D46866848}" presName="aNode" presStyleLbl="fgAcc1" presStyleIdx="1" presStyleCnt="7">
        <dgm:presLayoutVars>
          <dgm:bulletEnabled val="1"/>
        </dgm:presLayoutVars>
      </dgm:prSet>
      <dgm:spPr/>
    </dgm:pt>
    <dgm:pt modelId="{02175B9F-C459-4106-BD13-8D34982613C6}" type="pres">
      <dgm:prSet presAssocID="{B89C0430-7888-494A-922F-F89D46866848}" presName="aSpace" presStyleCnt="0"/>
      <dgm:spPr/>
    </dgm:pt>
    <dgm:pt modelId="{1CCD0B5A-D622-4689-B714-8A85BB703123}" type="pres">
      <dgm:prSet presAssocID="{D6C63E57-C9D3-4BD9-944A-F2297C8947FE}" presName="aNode" presStyleLbl="fgAcc1" presStyleIdx="2" presStyleCnt="7">
        <dgm:presLayoutVars>
          <dgm:bulletEnabled val="1"/>
        </dgm:presLayoutVars>
      </dgm:prSet>
      <dgm:spPr/>
    </dgm:pt>
    <dgm:pt modelId="{68EA46DD-A1BF-49C8-9A10-148C07AEF55D}" type="pres">
      <dgm:prSet presAssocID="{D6C63E57-C9D3-4BD9-944A-F2297C8947FE}" presName="aSpace" presStyleCnt="0"/>
      <dgm:spPr/>
    </dgm:pt>
    <dgm:pt modelId="{D11FF983-1919-42C2-9F50-F8ACEA048635}" type="pres">
      <dgm:prSet presAssocID="{821B247E-D705-42D0-8ED0-54B07B9CEA22}" presName="aNode" presStyleLbl="fgAcc1" presStyleIdx="3" presStyleCnt="7">
        <dgm:presLayoutVars>
          <dgm:bulletEnabled val="1"/>
        </dgm:presLayoutVars>
      </dgm:prSet>
      <dgm:spPr/>
    </dgm:pt>
    <dgm:pt modelId="{44ABDCA7-D8BB-429A-8E51-3931000F5597}" type="pres">
      <dgm:prSet presAssocID="{821B247E-D705-42D0-8ED0-54B07B9CEA22}" presName="aSpace" presStyleCnt="0"/>
      <dgm:spPr/>
    </dgm:pt>
    <dgm:pt modelId="{BBADD102-0F76-4F7C-BF5F-06A32A6DF524}" type="pres">
      <dgm:prSet presAssocID="{4FD2D74A-DBEF-4608-998B-9035D20F8650}" presName="aNode" presStyleLbl="fgAcc1" presStyleIdx="4" presStyleCnt="7">
        <dgm:presLayoutVars>
          <dgm:bulletEnabled val="1"/>
        </dgm:presLayoutVars>
      </dgm:prSet>
      <dgm:spPr/>
    </dgm:pt>
    <dgm:pt modelId="{6E93E078-BB01-4574-9BA7-37151E6C8FA3}" type="pres">
      <dgm:prSet presAssocID="{4FD2D74A-DBEF-4608-998B-9035D20F8650}" presName="aSpace" presStyleCnt="0"/>
      <dgm:spPr/>
    </dgm:pt>
    <dgm:pt modelId="{20632C84-553E-449D-9BC3-D44FA869E5EB}" type="pres">
      <dgm:prSet presAssocID="{F43AFCCE-E329-4CE4-B179-053717770B6D}" presName="aNode" presStyleLbl="fgAcc1" presStyleIdx="5" presStyleCnt="7">
        <dgm:presLayoutVars>
          <dgm:bulletEnabled val="1"/>
        </dgm:presLayoutVars>
      </dgm:prSet>
      <dgm:spPr/>
    </dgm:pt>
    <dgm:pt modelId="{B988CCCE-CCBE-4627-8B95-D6B9D7C1B0D6}" type="pres">
      <dgm:prSet presAssocID="{F43AFCCE-E329-4CE4-B179-053717770B6D}" presName="aSpace" presStyleCnt="0"/>
      <dgm:spPr/>
    </dgm:pt>
    <dgm:pt modelId="{FB59368F-7706-4194-AE8B-CAB73C4330F2}" type="pres">
      <dgm:prSet presAssocID="{B9A35B05-6E6D-42E1-877B-7B2CD024908B}" presName="aNode" presStyleLbl="fgAcc1" presStyleIdx="6" presStyleCnt="7">
        <dgm:presLayoutVars>
          <dgm:bulletEnabled val="1"/>
        </dgm:presLayoutVars>
      </dgm:prSet>
      <dgm:spPr/>
    </dgm:pt>
    <dgm:pt modelId="{9893E095-015C-46FB-9436-8AEB5E3853E0}" type="pres">
      <dgm:prSet presAssocID="{B9A35B05-6E6D-42E1-877B-7B2CD024908B}" presName="aSpace" presStyleCnt="0"/>
      <dgm:spPr/>
    </dgm:pt>
  </dgm:ptLst>
  <dgm:cxnLst>
    <dgm:cxn modelId="{0DE24911-40B5-48BB-910F-7E420B97842B}" srcId="{8F3D5330-196E-4F46-80A7-D98BAD9F58F4}" destId="{4FD2D74A-DBEF-4608-998B-9035D20F8650}" srcOrd="4" destOrd="0" parTransId="{80910636-E2F9-41F0-95A1-CAEF2046E68A}" sibTransId="{C3ADD9D6-E658-483D-B423-5DAB13870EE5}"/>
    <dgm:cxn modelId="{13706A12-7BF4-41BC-BC6D-2940494D89AF}" type="presOf" srcId="{B9A35B05-6E6D-42E1-877B-7B2CD024908B}" destId="{FB59368F-7706-4194-AE8B-CAB73C4330F2}" srcOrd="0" destOrd="0" presId="urn:microsoft.com/office/officeart/2005/8/layout/pyramid2"/>
    <dgm:cxn modelId="{A3121313-A924-4F8A-AE91-090643D62A70}" srcId="{8F3D5330-196E-4F46-80A7-D98BAD9F58F4}" destId="{B89C0430-7888-494A-922F-F89D46866848}" srcOrd="1" destOrd="0" parTransId="{9E770EA4-37CC-41B6-B5B1-B561B7027521}" sibTransId="{F5A8D46C-D583-46BE-8CA1-A2234E83BC62}"/>
    <dgm:cxn modelId="{3448EA1F-69EC-4560-BCE7-03503F3C807B}" type="presOf" srcId="{8F3D5330-196E-4F46-80A7-D98BAD9F58F4}" destId="{8567D06A-F03E-4A81-A90A-123AF48F5CC0}" srcOrd="0" destOrd="0" presId="urn:microsoft.com/office/officeart/2005/8/layout/pyramid2"/>
    <dgm:cxn modelId="{4ADE684F-C4F4-4C84-B777-B21F52C88EFB}" srcId="{8F3D5330-196E-4F46-80A7-D98BAD9F58F4}" destId="{B9A35B05-6E6D-42E1-877B-7B2CD024908B}" srcOrd="6" destOrd="0" parTransId="{903D0437-750F-4EA9-87CA-264AE321EC89}" sibTransId="{17BE30DA-AF05-4E7A-B62D-E4A5E9E8771A}"/>
    <dgm:cxn modelId="{24798A7C-A651-4818-ABD0-3BC364462A15}" srcId="{8F3D5330-196E-4F46-80A7-D98BAD9F58F4}" destId="{F43AFCCE-E329-4CE4-B179-053717770B6D}" srcOrd="5" destOrd="0" parTransId="{1E7C652D-4CE6-48EC-9278-A5582481BA19}" sibTransId="{FBD8A9FE-C9D9-42E2-B957-ED261175E8F1}"/>
    <dgm:cxn modelId="{6840327E-C5C9-466D-83B3-E76180EA2405}" type="presOf" srcId="{B89C0430-7888-494A-922F-F89D46866848}" destId="{6213BBD4-9698-4784-A626-619D7CEEBED3}" srcOrd="0" destOrd="0" presId="urn:microsoft.com/office/officeart/2005/8/layout/pyramid2"/>
    <dgm:cxn modelId="{28871580-1005-430C-B79C-7BB13CB69D49}" type="presOf" srcId="{D6C63E57-C9D3-4BD9-944A-F2297C8947FE}" destId="{1CCD0B5A-D622-4689-B714-8A85BB703123}" srcOrd="0" destOrd="0" presId="urn:microsoft.com/office/officeart/2005/8/layout/pyramid2"/>
    <dgm:cxn modelId="{0B4DFD8A-4E0C-4B8B-9E12-812B918CB796}" type="presOf" srcId="{4FD2D74A-DBEF-4608-998B-9035D20F8650}" destId="{BBADD102-0F76-4F7C-BF5F-06A32A6DF524}" srcOrd="0" destOrd="0" presId="urn:microsoft.com/office/officeart/2005/8/layout/pyramid2"/>
    <dgm:cxn modelId="{2A061498-3EB5-4771-B0E6-2484D894EDF5}" srcId="{8F3D5330-196E-4F46-80A7-D98BAD9F58F4}" destId="{D6C63E57-C9D3-4BD9-944A-F2297C8947FE}" srcOrd="2" destOrd="0" parTransId="{0F9CBFFE-B69B-4EAB-9B55-D64B29D11844}" sibTransId="{73679F47-FCEC-478D-8461-7D512EA852A3}"/>
    <dgm:cxn modelId="{FE61ACAC-DDCB-4093-B1DA-63D2B52974B7}" srcId="{8F3D5330-196E-4F46-80A7-D98BAD9F58F4}" destId="{695D4989-EBC1-4E12-BC7A-9B0E24E8D212}" srcOrd="0" destOrd="0" parTransId="{60204513-FE4C-434A-90A2-F0C475E1D504}" sibTransId="{A87F5E4A-FE94-42CD-B956-3357CD8E64CC}"/>
    <dgm:cxn modelId="{1775C7AF-3F27-4CD9-9E3D-31210EAF4628}" type="presOf" srcId="{695D4989-EBC1-4E12-BC7A-9B0E24E8D212}" destId="{D843124F-9E7F-4039-AB43-6540B6DE5ABA}" srcOrd="0" destOrd="0" presId="urn:microsoft.com/office/officeart/2005/8/layout/pyramid2"/>
    <dgm:cxn modelId="{A6E774B7-7218-4543-8945-F47293AA38D0}" type="presOf" srcId="{F43AFCCE-E329-4CE4-B179-053717770B6D}" destId="{20632C84-553E-449D-9BC3-D44FA869E5EB}" srcOrd="0" destOrd="0" presId="urn:microsoft.com/office/officeart/2005/8/layout/pyramid2"/>
    <dgm:cxn modelId="{73412BE4-487A-4470-8296-06379F083883}" srcId="{8F3D5330-196E-4F46-80A7-D98BAD9F58F4}" destId="{821B247E-D705-42D0-8ED0-54B07B9CEA22}" srcOrd="3" destOrd="0" parTransId="{A7661416-E80B-44C8-9993-B8821D2C849B}" sibTransId="{00F5F0F6-7427-41AE-A856-3849AAF930E5}"/>
    <dgm:cxn modelId="{C65B12EB-ACFE-4599-B03B-20947DDE0E06}" type="presOf" srcId="{821B247E-D705-42D0-8ED0-54B07B9CEA22}" destId="{D11FF983-1919-42C2-9F50-F8ACEA048635}" srcOrd="0" destOrd="0" presId="urn:microsoft.com/office/officeart/2005/8/layout/pyramid2"/>
    <dgm:cxn modelId="{18B86841-DA42-4E54-AAD1-367B8AF55A76}" type="presParOf" srcId="{8567D06A-F03E-4A81-A90A-123AF48F5CC0}" destId="{2785A46D-21C6-4146-89E9-88C6C3D44429}" srcOrd="0" destOrd="0" presId="urn:microsoft.com/office/officeart/2005/8/layout/pyramid2"/>
    <dgm:cxn modelId="{FD19546B-365F-42EB-B40E-E42F23B7AE0E}" type="presParOf" srcId="{8567D06A-F03E-4A81-A90A-123AF48F5CC0}" destId="{A1AFDE05-013E-4A59-B633-C9C05B8E5906}" srcOrd="1" destOrd="0" presId="urn:microsoft.com/office/officeart/2005/8/layout/pyramid2"/>
    <dgm:cxn modelId="{82533391-52B1-4DAA-9ECB-721A73314D5A}" type="presParOf" srcId="{A1AFDE05-013E-4A59-B633-C9C05B8E5906}" destId="{D843124F-9E7F-4039-AB43-6540B6DE5ABA}" srcOrd="0" destOrd="0" presId="urn:microsoft.com/office/officeart/2005/8/layout/pyramid2"/>
    <dgm:cxn modelId="{F46EC60E-B453-4004-A9FC-352FA1134E78}" type="presParOf" srcId="{A1AFDE05-013E-4A59-B633-C9C05B8E5906}" destId="{A1297DB4-3698-44BF-8B3F-020FAEB3A83A}" srcOrd="1" destOrd="0" presId="urn:microsoft.com/office/officeart/2005/8/layout/pyramid2"/>
    <dgm:cxn modelId="{90413450-3C7E-4AA1-AC58-07207E0934A8}" type="presParOf" srcId="{A1AFDE05-013E-4A59-B633-C9C05B8E5906}" destId="{6213BBD4-9698-4784-A626-619D7CEEBED3}" srcOrd="2" destOrd="0" presId="urn:microsoft.com/office/officeart/2005/8/layout/pyramid2"/>
    <dgm:cxn modelId="{256D4F53-12ED-4F31-8C0C-CB549447A7F4}" type="presParOf" srcId="{A1AFDE05-013E-4A59-B633-C9C05B8E5906}" destId="{02175B9F-C459-4106-BD13-8D34982613C6}" srcOrd="3" destOrd="0" presId="urn:microsoft.com/office/officeart/2005/8/layout/pyramid2"/>
    <dgm:cxn modelId="{908B06BF-54E3-4479-99E7-6A0FB7AC5600}" type="presParOf" srcId="{A1AFDE05-013E-4A59-B633-C9C05B8E5906}" destId="{1CCD0B5A-D622-4689-B714-8A85BB703123}" srcOrd="4" destOrd="0" presId="urn:microsoft.com/office/officeart/2005/8/layout/pyramid2"/>
    <dgm:cxn modelId="{C16F7DE3-24A8-418D-8577-93FBDD52C7F9}" type="presParOf" srcId="{A1AFDE05-013E-4A59-B633-C9C05B8E5906}" destId="{68EA46DD-A1BF-49C8-9A10-148C07AEF55D}" srcOrd="5" destOrd="0" presId="urn:microsoft.com/office/officeart/2005/8/layout/pyramid2"/>
    <dgm:cxn modelId="{4BB1AFD3-CA13-4442-9A18-5F60DC444278}" type="presParOf" srcId="{A1AFDE05-013E-4A59-B633-C9C05B8E5906}" destId="{D11FF983-1919-42C2-9F50-F8ACEA048635}" srcOrd="6" destOrd="0" presId="urn:microsoft.com/office/officeart/2005/8/layout/pyramid2"/>
    <dgm:cxn modelId="{B06F042E-9C4D-449D-B5E5-E8D7CA724DB2}" type="presParOf" srcId="{A1AFDE05-013E-4A59-B633-C9C05B8E5906}" destId="{44ABDCA7-D8BB-429A-8E51-3931000F5597}" srcOrd="7" destOrd="0" presId="urn:microsoft.com/office/officeart/2005/8/layout/pyramid2"/>
    <dgm:cxn modelId="{E3547D30-87B8-4D78-BE09-E83F39D3FB82}" type="presParOf" srcId="{A1AFDE05-013E-4A59-B633-C9C05B8E5906}" destId="{BBADD102-0F76-4F7C-BF5F-06A32A6DF524}" srcOrd="8" destOrd="0" presId="urn:microsoft.com/office/officeart/2005/8/layout/pyramid2"/>
    <dgm:cxn modelId="{D4B45DA3-FD08-4A3B-AFE2-93F390680E02}" type="presParOf" srcId="{A1AFDE05-013E-4A59-B633-C9C05B8E5906}" destId="{6E93E078-BB01-4574-9BA7-37151E6C8FA3}" srcOrd="9" destOrd="0" presId="urn:microsoft.com/office/officeart/2005/8/layout/pyramid2"/>
    <dgm:cxn modelId="{F24FF6E1-061D-4D24-BEF8-E38E892444A3}" type="presParOf" srcId="{A1AFDE05-013E-4A59-B633-C9C05B8E5906}" destId="{20632C84-553E-449D-9BC3-D44FA869E5EB}" srcOrd="10" destOrd="0" presId="urn:microsoft.com/office/officeart/2005/8/layout/pyramid2"/>
    <dgm:cxn modelId="{A29C56A5-E131-40E9-AD0B-1162C9327F6D}" type="presParOf" srcId="{A1AFDE05-013E-4A59-B633-C9C05B8E5906}" destId="{B988CCCE-CCBE-4627-8B95-D6B9D7C1B0D6}" srcOrd="11" destOrd="0" presId="urn:microsoft.com/office/officeart/2005/8/layout/pyramid2"/>
    <dgm:cxn modelId="{7D65C655-972D-4EE7-860D-6C640836D311}" type="presParOf" srcId="{A1AFDE05-013E-4A59-B633-C9C05B8E5906}" destId="{FB59368F-7706-4194-AE8B-CAB73C4330F2}" srcOrd="12" destOrd="0" presId="urn:microsoft.com/office/officeart/2005/8/layout/pyramid2"/>
    <dgm:cxn modelId="{2A75261F-FB7F-48B1-ADEC-90487527ACCD}" type="presParOf" srcId="{A1AFDE05-013E-4A59-B633-C9C05B8E5906}" destId="{9893E095-015C-46FB-9436-8AEB5E3853E0}" srcOrd="13" destOrd="0" presId="urn:microsoft.com/office/officeart/2005/8/layout/pyramid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DE2903E-F795-4859-AD39-C957CF7A4855}"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A5EB05D7-E25A-4674-8D52-E7D103DE7E1F}">
      <dgm:prSet phldrT="[Text]"/>
      <dgm:spPr/>
      <dgm:t>
        <a:bodyPr/>
        <a:lstStyle/>
        <a:p>
          <a:r>
            <a:rPr lang="en-US" dirty="0"/>
            <a:t> </a:t>
          </a:r>
        </a:p>
      </dgm:t>
    </dgm:pt>
    <dgm:pt modelId="{51D540D1-0975-45E6-8B47-DB8C2D70EC5A}" type="parTrans" cxnId="{FBB63718-F56C-4E12-BDC4-15E85F007595}">
      <dgm:prSet/>
      <dgm:spPr/>
      <dgm:t>
        <a:bodyPr/>
        <a:lstStyle/>
        <a:p>
          <a:endParaRPr lang="en-US"/>
        </a:p>
      </dgm:t>
    </dgm:pt>
    <dgm:pt modelId="{9556673E-FC85-4785-AA2C-A9CB04674802}" type="sibTrans" cxnId="{FBB63718-F56C-4E12-BDC4-15E85F007595}">
      <dgm:prSet/>
      <dgm:spPr/>
      <dgm:t>
        <a:bodyPr/>
        <a:lstStyle/>
        <a:p>
          <a:endParaRPr lang="en-US"/>
        </a:p>
      </dgm:t>
    </dgm:pt>
    <dgm:pt modelId="{3C12AFFD-266B-4545-87B5-9EBCDD1C2F7F}">
      <dgm:prSet phldrT="[Text]" custT="1"/>
      <dgm:spPr/>
      <dgm:t>
        <a:bodyPr/>
        <a:lstStyle/>
        <a:p>
          <a:r>
            <a:rPr lang="en-US" sz="3700" dirty="0">
              <a:solidFill>
                <a:srgbClr val="F9C51A"/>
              </a:solidFill>
            </a:rPr>
            <a:t>Freefall of a ball in air and water </a:t>
          </a:r>
        </a:p>
      </dgm:t>
    </dgm:pt>
    <dgm:pt modelId="{685E9305-6C48-419B-99C7-E479A339EEA5}" type="parTrans" cxnId="{2918A7C2-F4D3-4EF8-B5CC-C7BDAFB31ACB}">
      <dgm:prSet/>
      <dgm:spPr/>
      <dgm:t>
        <a:bodyPr/>
        <a:lstStyle/>
        <a:p>
          <a:endParaRPr lang="en-US"/>
        </a:p>
      </dgm:t>
    </dgm:pt>
    <dgm:pt modelId="{EADDD86B-7CC7-4C54-A193-24D19C2ECB78}" type="sibTrans" cxnId="{2918A7C2-F4D3-4EF8-B5CC-C7BDAFB31ACB}">
      <dgm:prSet/>
      <dgm:spPr/>
      <dgm:t>
        <a:bodyPr/>
        <a:lstStyle/>
        <a:p>
          <a:endParaRPr lang="en-US"/>
        </a:p>
      </dgm:t>
    </dgm:pt>
    <dgm:pt modelId="{2A81A9A5-8703-418D-BDCC-1EFA4345EADF}">
      <dgm:prSet phldrT="[Text]" custT="1"/>
      <dgm:spPr/>
      <dgm:t>
        <a:bodyPr/>
        <a:lstStyle/>
        <a:p>
          <a:r>
            <a:rPr lang="en-US" sz="3700" dirty="0">
              <a:solidFill>
                <a:srgbClr val="F9C51A"/>
              </a:solidFill>
            </a:rPr>
            <a:t>Oscillating motion</a:t>
          </a:r>
        </a:p>
      </dgm:t>
    </dgm:pt>
    <dgm:pt modelId="{40001757-F29D-4983-8C8F-1BE7A0816A42}" type="parTrans" cxnId="{47C181D7-BAC0-4C2A-B412-C4FEF159110D}">
      <dgm:prSet/>
      <dgm:spPr/>
      <dgm:t>
        <a:bodyPr/>
        <a:lstStyle/>
        <a:p>
          <a:endParaRPr lang="en-US"/>
        </a:p>
      </dgm:t>
    </dgm:pt>
    <dgm:pt modelId="{26DB0D5B-DAEB-48BF-B381-6F0F92979318}" type="sibTrans" cxnId="{47C181D7-BAC0-4C2A-B412-C4FEF159110D}">
      <dgm:prSet/>
      <dgm:spPr/>
      <dgm:t>
        <a:bodyPr/>
        <a:lstStyle/>
        <a:p>
          <a:endParaRPr lang="en-US"/>
        </a:p>
      </dgm:t>
    </dgm:pt>
    <dgm:pt modelId="{599C8A1D-11D0-4777-949B-156ECDC907CE}">
      <dgm:prSet phldrT="[Text]" custT="1"/>
      <dgm:spPr/>
      <dgm:t>
        <a:bodyPr/>
        <a:lstStyle/>
        <a:p>
          <a:r>
            <a:rPr lang="en-US" sz="3700" dirty="0">
              <a:solidFill>
                <a:srgbClr val="F9C51A"/>
              </a:solidFill>
            </a:rPr>
            <a:t>Elastic</a:t>
          </a:r>
          <a:r>
            <a:rPr lang="en-US" sz="3700" dirty="0"/>
            <a:t> </a:t>
          </a:r>
          <a:r>
            <a:rPr lang="en-US" sz="3700" dirty="0">
              <a:solidFill>
                <a:srgbClr val="F9C51A"/>
              </a:solidFill>
            </a:rPr>
            <a:t>collision</a:t>
          </a:r>
        </a:p>
      </dgm:t>
    </dgm:pt>
    <dgm:pt modelId="{651C7E39-2E66-49DB-9E9D-BAE733303DAC}" type="parTrans" cxnId="{CA681D45-FD37-4565-B9BC-14CD164BF0CF}">
      <dgm:prSet/>
      <dgm:spPr/>
      <dgm:t>
        <a:bodyPr/>
        <a:lstStyle/>
        <a:p>
          <a:endParaRPr lang="en-US"/>
        </a:p>
      </dgm:t>
    </dgm:pt>
    <dgm:pt modelId="{F74512B9-C221-4768-AAB1-E0D25915493A}" type="sibTrans" cxnId="{CA681D45-FD37-4565-B9BC-14CD164BF0CF}">
      <dgm:prSet/>
      <dgm:spPr/>
      <dgm:t>
        <a:bodyPr/>
        <a:lstStyle/>
        <a:p>
          <a:endParaRPr lang="en-US"/>
        </a:p>
      </dgm:t>
    </dgm:pt>
    <dgm:pt modelId="{3C69B56C-1127-4781-931E-D9DD98469D89}" type="pres">
      <dgm:prSet presAssocID="{2DE2903E-F795-4859-AD39-C957CF7A4855}" presName="vert0" presStyleCnt="0">
        <dgm:presLayoutVars>
          <dgm:dir/>
          <dgm:animOne val="branch"/>
          <dgm:animLvl val="lvl"/>
        </dgm:presLayoutVars>
      </dgm:prSet>
      <dgm:spPr/>
    </dgm:pt>
    <dgm:pt modelId="{857C58D9-806A-47B2-95FC-AC17FDAF31F2}" type="pres">
      <dgm:prSet presAssocID="{A5EB05D7-E25A-4674-8D52-E7D103DE7E1F}" presName="thickLine" presStyleLbl="alignNode1" presStyleIdx="0" presStyleCnt="1"/>
      <dgm:spPr/>
    </dgm:pt>
    <dgm:pt modelId="{199CB921-EA63-4C21-BF2F-154423EC791A}" type="pres">
      <dgm:prSet presAssocID="{A5EB05D7-E25A-4674-8D52-E7D103DE7E1F}" presName="horz1" presStyleCnt="0"/>
      <dgm:spPr/>
    </dgm:pt>
    <dgm:pt modelId="{5F95795A-1239-40DF-928E-F1D931365785}" type="pres">
      <dgm:prSet presAssocID="{A5EB05D7-E25A-4674-8D52-E7D103DE7E1F}" presName="tx1" presStyleLbl="revTx" presStyleIdx="0" presStyleCnt="4"/>
      <dgm:spPr/>
    </dgm:pt>
    <dgm:pt modelId="{0718A932-4493-4E55-9C1F-6B70A2B4CAD1}" type="pres">
      <dgm:prSet presAssocID="{A5EB05D7-E25A-4674-8D52-E7D103DE7E1F}" presName="vert1" presStyleCnt="0"/>
      <dgm:spPr/>
    </dgm:pt>
    <dgm:pt modelId="{131E54C7-279F-47BE-9C56-C1D3B189AB51}" type="pres">
      <dgm:prSet presAssocID="{3C12AFFD-266B-4545-87B5-9EBCDD1C2F7F}" presName="vertSpace2a" presStyleCnt="0"/>
      <dgm:spPr/>
    </dgm:pt>
    <dgm:pt modelId="{BCA3EA32-C8EB-4117-AC96-9FAAAA305B78}" type="pres">
      <dgm:prSet presAssocID="{3C12AFFD-266B-4545-87B5-9EBCDD1C2F7F}" presName="horz2" presStyleCnt="0"/>
      <dgm:spPr/>
    </dgm:pt>
    <dgm:pt modelId="{A59CB3AE-5156-4343-A7EC-2A99EE1293B2}" type="pres">
      <dgm:prSet presAssocID="{3C12AFFD-266B-4545-87B5-9EBCDD1C2F7F}" presName="horzSpace2" presStyleCnt="0"/>
      <dgm:spPr/>
    </dgm:pt>
    <dgm:pt modelId="{CF7102CD-3032-486C-BF2D-A1AF490CD9EA}" type="pres">
      <dgm:prSet presAssocID="{3C12AFFD-266B-4545-87B5-9EBCDD1C2F7F}" presName="tx2" presStyleLbl="revTx" presStyleIdx="1" presStyleCnt="4"/>
      <dgm:spPr/>
    </dgm:pt>
    <dgm:pt modelId="{96B9038C-2F68-4943-93BF-A9FEDEE876E0}" type="pres">
      <dgm:prSet presAssocID="{3C12AFFD-266B-4545-87B5-9EBCDD1C2F7F}" presName="vert2" presStyleCnt="0"/>
      <dgm:spPr/>
    </dgm:pt>
    <dgm:pt modelId="{0275D0B5-B9F1-4607-9113-C16CDF2FDB7E}" type="pres">
      <dgm:prSet presAssocID="{3C12AFFD-266B-4545-87B5-9EBCDD1C2F7F}" presName="thinLine2b" presStyleLbl="callout" presStyleIdx="0" presStyleCnt="3"/>
      <dgm:spPr/>
    </dgm:pt>
    <dgm:pt modelId="{0C2997C5-C974-4327-AD65-6716BD10CB35}" type="pres">
      <dgm:prSet presAssocID="{3C12AFFD-266B-4545-87B5-9EBCDD1C2F7F}" presName="vertSpace2b" presStyleCnt="0"/>
      <dgm:spPr/>
    </dgm:pt>
    <dgm:pt modelId="{A6EBA47C-2F1E-4477-9033-BA4C79897284}" type="pres">
      <dgm:prSet presAssocID="{2A81A9A5-8703-418D-BDCC-1EFA4345EADF}" presName="horz2" presStyleCnt="0"/>
      <dgm:spPr/>
    </dgm:pt>
    <dgm:pt modelId="{63496049-5A2C-48DE-ACF9-71E8AF766154}" type="pres">
      <dgm:prSet presAssocID="{2A81A9A5-8703-418D-BDCC-1EFA4345EADF}" presName="horzSpace2" presStyleCnt="0"/>
      <dgm:spPr/>
    </dgm:pt>
    <dgm:pt modelId="{7B1E9F30-7236-4BD3-809F-E573F0B43DBC}" type="pres">
      <dgm:prSet presAssocID="{2A81A9A5-8703-418D-BDCC-1EFA4345EADF}" presName="tx2" presStyleLbl="revTx" presStyleIdx="2" presStyleCnt="4"/>
      <dgm:spPr/>
    </dgm:pt>
    <dgm:pt modelId="{00405298-0D3E-45F7-86E0-22D5680A8BC1}" type="pres">
      <dgm:prSet presAssocID="{2A81A9A5-8703-418D-BDCC-1EFA4345EADF}" presName="vert2" presStyleCnt="0"/>
      <dgm:spPr/>
    </dgm:pt>
    <dgm:pt modelId="{8AC5DEAD-F053-489A-A73B-1E479B22AE56}" type="pres">
      <dgm:prSet presAssocID="{2A81A9A5-8703-418D-BDCC-1EFA4345EADF}" presName="thinLine2b" presStyleLbl="callout" presStyleIdx="1" presStyleCnt="3"/>
      <dgm:spPr/>
    </dgm:pt>
    <dgm:pt modelId="{6D3A396B-3E6D-4A84-BFC2-22733A0A489A}" type="pres">
      <dgm:prSet presAssocID="{2A81A9A5-8703-418D-BDCC-1EFA4345EADF}" presName="vertSpace2b" presStyleCnt="0"/>
      <dgm:spPr/>
    </dgm:pt>
    <dgm:pt modelId="{92EABBF9-92EE-40BC-96B6-3B7531E14C23}" type="pres">
      <dgm:prSet presAssocID="{599C8A1D-11D0-4777-949B-156ECDC907CE}" presName="horz2" presStyleCnt="0"/>
      <dgm:spPr/>
    </dgm:pt>
    <dgm:pt modelId="{10AFE77F-B3C0-4078-90E6-2F9B5550B1E6}" type="pres">
      <dgm:prSet presAssocID="{599C8A1D-11D0-4777-949B-156ECDC907CE}" presName="horzSpace2" presStyleCnt="0"/>
      <dgm:spPr/>
    </dgm:pt>
    <dgm:pt modelId="{69563933-966D-442C-A888-849B20C92544}" type="pres">
      <dgm:prSet presAssocID="{599C8A1D-11D0-4777-949B-156ECDC907CE}" presName="tx2" presStyleLbl="revTx" presStyleIdx="3" presStyleCnt="4"/>
      <dgm:spPr/>
    </dgm:pt>
    <dgm:pt modelId="{19001EB9-B5D7-4691-ABAD-0676848C22B6}" type="pres">
      <dgm:prSet presAssocID="{599C8A1D-11D0-4777-949B-156ECDC907CE}" presName="vert2" presStyleCnt="0"/>
      <dgm:spPr/>
    </dgm:pt>
    <dgm:pt modelId="{CEE68648-D003-4505-A81F-96D170C21769}" type="pres">
      <dgm:prSet presAssocID="{599C8A1D-11D0-4777-949B-156ECDC907CE}" presName="thinLine2b" presStyleLbl="callout" presStyleIdx="2" presStyleCnt="3"/>
      <dgm:spPr/>
    </dgm:pt>
    <dgm:pt modelId="{883C4834-3E54-4591-A852-6012252028B4}" type="pres">
      <dgm:prSet presAssocID="{599C8A1D-11D0-4777-949B-156ECDC907CE}" presName="vertSpace2b" presStyleCnt="0"/>
      <dgm:spPr/>
    </dgm:pt>
  </dgm:ptLst>
  <dgm:cxnLst>
    <dgm:cxn modelId="{5AF06B06-6749-4982-B124-B6B93B8F293E}" type="presOf" srcId="{2DE2903E-F795-4859-AD39-C957CF7A4855}" destId="{3C69B56C-1127-4781-931E-D9DD98469D89}" srcOrd="0" destOrd="0" presId="urn:microsoft.com/office/officeart/2008/layout/LinedList"/>
    <dgm:cxn modelId="{FBB63718-F56C-4E12-BDC4-15E85F007595}" srcId="{2DE2903E-F795-4859-AD39-C957CF7A4855}" destId="{A5EB05D7-E25A-4674-8D52-E7D103DE7E1F}" srcOrd="0" destOrd="0" parTransId="{51D540D1-0975-45E6-8B47-DB8C2D70EC5A}" sibTransId="{9556673E-FC85-4785-AA2C-A9CB04674802}"/>
    <dgm:cxn modelId="{E5D61A26-D8CD-4AC5-818F-90601C119536}" type="presOf" srcId="{2A81A9A5-8703-418D-BDCC-1EFA4345EADF}" destId="{7B1E9F30-7236-4BD3-809F-E573F0B43DBC}" srcOrd="0" destOrd="0" presId="urn:microsoft.com/office/officeart/2008/layout/LinedList"/>
    <dgm:cxn modelId="{16AFBD3A-CF8E-4483-92A0-3B971720BEC9}" type="presOf" srcId="{599C8A1D-11D0-4777-949B-156ECDC907CE}" destId="{69563933-966D-442C-A888-849B20C92544}" srcOrd="0" destOrd="0" presId="urn:microsoft.com/office/officeart/2008/layout/LinedList"/>
    <dgm:cxn modelId="{CA681D45-FD37-4565-B9BC-14CD164BF0CF}" srcId="{A5EB05D7-E25A-4674-8D52-E7D103DE7E1F}" destId="{599C8A1D-11D0-4777-949B-156ECDC907CE}" srcOrd="2" destOrd="0" parTransId="{651C7E39-2E66-49DB-9E9D-BAE733303DAC}" sibTransId="{F74512B9-C221-4768-AAB1-E0D25915493A}"/>
    <dgm:cxn modelId="{BDC4846E-E5BF-4B09-97A0-5AFC8FBB906D}" type="presOf" srcId="{A5EB05D7-E25A-4674-8D52-E7D103DE7E1F}" destId="{5F95795A-1239-40DF-928E-F1D931365785}" srcOrd="0" destOrd="0" presId="urn:microsoft.com/office/officeart/2008/layout/LinedList"/>
    <dgm:cxn modelId="{2918A7C2-F4D3-4EF8-B5CC-C7BDAFB31ACB}" srcId="{A5EB05D7-E25A-4674-8D52-E7D103DE7E1F}" destId="{3C12AFFD-266B-4545-87B5-9EBCDD1C2F7F}" srcOrd="0" destOrd="0" parTransId="{685E9305-6C48-419B-99C7-E479A339EEA5}" sibTransId="{EADDD86B-7CC7-4C54-A193-24D19C2ECB78}"/>
    <dgm:cxn modelId="{47C181D7-BAC0-4C2A-B412-C4FEF159110D}" srcId="{A5EB05D7-E25A-4674-8D52-E7D103DE7E1F}" destId="{2A81A9A5-8703-418D-BDCC-1EFA4345EADF}" srcOrd="1" destOrd="0" parTransId="{40001757-F29D-4983-8C8F-1BE7A0816A42}" sibTransId="{26DB0D5B-DAEB-48BF-B381-6F0F92979318}"/>
    <dgm:cxn modelId="{B5ED0CFE-C9C7-4AA2-BA0A-B76BAB62FAF1}" type="presOf" srcId="{3C12AFFD-266B-4545-87B5-9EBCDD1C2F7F}" destId="{CF7102CD-3032-486C-BF2D-A1AF490CD9EA}" srcOrd="0" destOrd="0" presId="urn:microsoft.com/office/officeart/2008/layout/LinedList"/>
    <dgm:cxn modelId="{2DD30598-40B5-4840-B013-97503E05EE84}" type="presParOf" srcId="{3C69B56C-1127-4781-931E-D9DD98469D89}" destId="{857C58D9-806A-47B2-95FC-AC17FDAF31F2}" srcOrd="0" destOrd="0" presId="urn:microsoft.com/office/officeart/2008/layout/LinedList"/>
    <dgm:cxn modelId="{2248153F-12A4-4065-AC79-8BC67EFBFD27}" type="presParOf" srcId="{3C69B56C-1127-4781-931E-D9DD98469D89}" destId="{199CB921-EA63-4C21-BF2F-154423EC791A}" srcOrd="1" destOrd="0" presId="urn:microsoft.com/office/officeart/2008/layout/LinedList"/>
    <dgm:cxn modelId="{EEF2C4B8-E132-45EF-9B94-6E43B96CC861}" type="presParOf" srcId="{199CB921-EA63-4C21-BF2F-154423EC791A}" destId="{5F95795A-1239-40DF-928E-F1D931365785}" srcOrd="0" destOrd="0" presId="urn:microsoft.com/office/officeart/2008/layout/LinedList"/>
    <dgm:cxn modelId="{2DE27E63-1A7C-47EC-9D74-7CD7E6C81EC6}" type="presParOf" srcId="{199CB921-EA63-4C21-BF2F-154423EC791A}" destId="{0718A932-4493-4E55-9C1F-6B70A2B4CAD1}" srcOrd="1" destOrd="0" presId="urn:microsoft.com/office/officeart/2008/layout/LinedList"/>
    <dgm:cxn modelId="{6592B8B7-6B3A-499C-9AF7-2E032361BEDD}" type="presParOf" srcId="{0718A932-4493-4E55-9C1F-6B70A2B4CAD1}" destId="{131E54C7-279F-47BE-9C56-C1D3B189AB51}" srcOrd="0" destOrd="0" presId="urn:microsoft.com/office/officeart/2008/layout/LinedList"/>
    <dgm:cxn modelId="{C9C45082-16C4-403A-AE4C-E0B50DD8A78E}" type="presParOf" srcId="{0718A932-4493-4E55-9C1F-6B70A2B4CAD1}" destId="{BCA3EA32-C8EB-4117-AC96-9FAAAA305B78}" srcOrd="1" destOrd="0" presId="urn:microsoft.com/office/officeart/2008/layout/LinedList"/>
    <dgm:cxn modelId="{BDB80B91-9A21-4F97-8B1F-90ED67D128C8}" type="presParOf" srcId="{BCA3EA32-C8EB-4117-AC96-9FAAAA305B78}" destId="{A59CB3AE-5156-4343-A7EC-2A99EE1293B2}" srcOrd="0" destOrd="0" presId="urn:microsoft.com/office/officeart/2008/layout/LinedList"/>
    <dgm:cxn modelId="{24393318-A8B6-453F-8D0F-145809379187}" type="presParOf" srcId="{BCA3EA32-C8EB-4117-AC96-9FAAAA305B78}" destId="{CF7102CD-3032-486C-BF2D-A1AF490CD9EA}" srcOrd="1" destOrd="0" presId="urn:microsoft.com/office/officeart/2008/layout/LinedList"/>
    <dgm:cxn modelId="{9AAAFFB6-10BE-46D5-AF2E-3411F21B8564}" type="presParOf" srcId="{BCA3EA32-C8EB-4117-AC96-9FAAAA305B78}" destId="{96B9038C-2F68-4943-93BF-A9FEDEE876E0}" srcOrd="2" destOrd="0" presId="urn:microsoft.com/office/officeart/2008/layout/LinedList"/>
    <dgm:cxn modelId="{C08EAF69-A20D-43E7-BB6E-F119B5963B7D}" type="presParOf" srcId="{0718A932-4493-4E55-9C1F-6B70A2B4CAD1}" destId="{0275D0B5-B9F1-4607-9113-C16CDF2FDB7E}" srcOrd="2" destOrd="0" presId="urn:microsoft.com/office/officeart/2008/layout/LinedList"/>
    <dgm:cxn modelId="{49445838-D63B-4383-AE15-304620655DC9}" type="presParOf" srcId="{0718A932-4493-4E55-9C1F-6B70A2B4CAD1}" destId="{0C2997C5-C974-4327-AD65-6716BD10CB35}" srcOrd="3" destOrd="0" presId="urn:microsoft.com/office/officeart/2008/layout/LinedList"/>
    <dgm:cxn modelId="{B7A013C4-6BAA-4FA1-A2DB-7E643B57C698}" type="presParOf" srcId="{0718A932-4493-4E55-9C1F-6B70A2B4CAD1}" destId="{A6EBA47C-2F1E-4477-9033-BA4C79897284}" srcOrd="4" destOrd="0" presId="urn:microsoft.com/office/officeart/2008/layout/LinedList"/>
    <dgm:cxn modelId="{664EEB20-BD87-4897-BA3A-D3952CAAB48A}" type="presParOf" srcId="{A6EBA47C-2F1E-4477-9033-BA4C79897284}" destId="{63496049-5A2C-48DE-ACF9-71E8AF766154}" srcOrd="0" destOrd="0" presId="urn:microsoft.com/office/officeart/2008/layout/LinedList"/>
    <dgm:cxn modelId="{7A7FDFA3-E78E-46EB-B398-F18F2D389783}" type="presParOf" srcId="{A6EBA47C-2F1E-4477-9033-BA4C79897284}" destId="{7B1E9F30-7236-4BD3-809F-E573F0B43DBC}" srcOrd="1" destOrd="0" presId="urn:microsoft.com/office/officeart/2008/layout/LinedList"/>
    <dgm:cxn modelId="{F4BC8E06-69CF-41BE-B3B9-96E34316A391}" type="presParOf" srcId="{A6EBA47C-2F1E-4477-9033-BA4C79897284}" destId="{00405298-0D3E-45F7-86E0-22D5680A8BC1}" srcOrd="2" destOrd="0" presId="urn:microsoft.com/office/officeart/2008/layout/LinedList"/>
    <dgm:cxn modelId="{DB31EDB5-F2E8-4064-A1E2-123CD5676A0C}" type="presParOf" srcId="{0718A932-4493-4E55-9C1F-6B70A2B4CAD1}" destId="{8AC5DEAD-F053-489A-A73B-1E479B22AE56}" srcOrd="5" destOrd="0" presId="urn:microsoft.com/office/officeart/2008/layout/LinedList"/>
    <dgm:cxn modelId="{F0C9006A-FED4-4FB8-9E18-A7157A332FA1}" type="presParOf" srcId="{0718A932-4493-4E55-9C1F-6B70A2B4CAD1}" destId="{6D3A396B-3E6D-4A84-BFC2-22733A0A489A}" srcOrd="6" destOrd="0" presId="urn:microsoft.com/office/officeart/2008/layout/LinedList"/>
    <dgm:cxn modelId="{75A08958-DDCC-4F5D-A6E6-06B137C0E302}" type="presParOf" srcId="{0718A932-4493-4E55-9C1F-6B70A2B4CAD1}" destId="{92EABBF9-92EE-40BC-96B6-3B7531E14C23}" srcOrd="7" destOrd="0" presId="urn:microsoft.com/office/officeart/2008/layout/LinedList"/>
    <dgm:cxn modelId="{21C75FD0-8BB2-4B35-BC3C-33ABB4EE655D}" type="presParOf" srcId="{92EABBF9-92EE-40BC-96B6-3B7531E14C23}" destId="{10AFE77F-B3C0-4078-90E6-2F9B5550B1E6}" srcOrd="0" destOrd="0" presId="urn:microsoft.com/office/officeart/2008/layout/LinedList"/>
    <dgm:cxn modelId="{30E93772-3DA3-436B-B705-896E7A3AC108}" type="presParOf" srcId="{92EABBF9-92EE-40BC-96B6-3B7531E14C23}" destId="{69563933-966D-442C-A888-849B20C92544}" srcOrd="1" destOrd="0" presId="urn:microsoft.com/office/officeart/2008/layout/LinedList"/>
    <dgm:cxn modelId="{66CB1FEF-BA2C-40F7-BC6A-1F96AC9B6CC8}" type="presParOf" srcId="{92EABBF9-92EE-40BC-96B6-3B7531E14C23}" destId="{19001EB9-B5D7-4691-ABAD-0676848C22B6}" srcOrd="2" destOrd="0" presId="urn:microsoft.com/office/officeart/2008/layout/LinedList"/>
    <dgm:cxn modelId="{6BE76622-DF67-40AA-B5D3-A3680E30B9FC}" type="presParOf" srcId="{0718A932-4493-4E55-9C1F-6B70A2B4CAD1}" destId="{CEE68648-D003-4505-A81F-96D170C21769}" srcOrd="8" destOrd="0" presId="urn:microsoft.com/office/officeart/2008/layout/LinedList"/>
    <dgm:cxn modelId="{5C8051B9-D991-4989-BB9D-874BEBE3C013}" type="presParOf" srcId="{0718A932-4493-4E55-9C1F-6B70A2B4CAD1}" destId="{883C4834-3E54-4591-A852-6012252028B4}" srcOrd="9"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41720FD-939C-4340-AE58-D1DA5B203B14}" type="doc">
      <dgm:prSet loTypeId="urn:microsoft.com/office/officeart/2011/layout/TabList" loCatId="officeonline" qsTypeId="urn:microsoft.com/office/officeart/2005/8/quickstyle/simple1" qsCatId="simple" csTypeId="urn:microsoft.com/office/officeart/2005/8/colors/accent1_2" csCatId="accent1" phldr="1"/>
      <dgm:spPr/>
      <dgm:t>
        <a:bodyPr/>
        <a:lstStyle/>
        <a:p>
          <a:endParaRPr lang="en-US"/>
        </a:p>
      </dgm:t>
    </dgm:pt>
    <dgm:pt modelId="{D04B9DD7-C7DE-4728-A842-4F3C6C73CA50}">
      <dgm:prSet phldrT="[Text]"/>
      <dgm:spPr>
        <a:solidFill>
          <a:srgbClr val="F9C51A"/>
        </a:solidFill>
      </dgm:spPr>
      <dgm:t>
        <a:bodyPr/>
        <a:lstStyle/>
        <a:p>
          <a:r>
            <a:rPr lang="en-US" dirty="0">
              <a:solidFill>
                <a:srgbClr val="033163"/>
              </a:solidFill>
            </a:rPr>
            <a:t>Free Fall</a:t>
          </a:r>
        </a:p>
      </dgm:t>
    </dgm:pt>
    <dgm:pt modelId="{45F4C05B-CBF7-4FE8-A643-F6580A78A406}" type="parTrans" cxnId="{67F8CF58-A90E-4F68-9409-B130E30FB918}">
      <dgm:prSet/>
      <dgm:spPr/>
      <dgm:t>
        <a:bodyPr/>
        <a:lstStyle/>
        <a:p>
          <a:endParaRPr lang="en-US"/>
        </a:p>
      </dgm:t>
    </dgm:pt>
    <dgm:pt modelId="{FFCAEE43-3D2C-4C33-ACB1-9DB44D138475}" type="sibTrans" cxnId="{67F8CF58-A90E-4F68-9409-B130E30FB918}">
      <dgm:prSet/>
      <dgm:spPr/>
      <dgm:t>
        <a:bodyPr/>
        <a:lstStyle/>
        <a:p>
          <a:endParaRPr lang="en-US"/>
        </a:p>
      </dgm:t>
    </dgm:pt>
    <dgm:pt modelId="{48563410-02EF-4A57-8FF9-C69A1EECE51F}">
      <dgm:prSet phldrT="[Text]"/>
      <dgm:spPr/>
      <dgm:t>
        <a:bodyPr/>
        <a:lstStyle/>
        <a:p>
          <a:r>
            <a:rPr lang="en-US" b="0" i="0" dirty="0">
              <a:solidFill>
                <a:srgbClr val="033163"/>
              </a:solidFill>
            </a:rPr>
            <a:t>Any object that is being acted upon only by the force of gravity is said to be in a state of </a:t>
          </a:r>
          <a:r>
            <a:rPr lang="en-US" b="1" i="0" dirty="0">
              <a:solidFill>
                <a:srgbClr val="033163"/>
              </a:solidFill>
            </a:rPr>
            <a:t>free fall</a:t>
          </a:r>
          <a:r>
            <a:rPr lang="en-US" b="0" i="0" dirty="0">
              <a:solidFill>
                <a:srgbClr val="033163"/>
              </a:solidFill>
            </a:rPr>
            <a:t>.</a:t>
          </a:r>
          <a:endParaRPr lang="en-US" dirty="0">
            <a:solidFill>
              <a:srgbClr val="033163"/>
            </a:solidFill>
          </a:endParaRPr>
        </a:p>
      </dgm:t>
    </dgm:pt>
    <dgm:pt modelId="{1990D430-85DB-4967-8489-D30235810ED9}" type="parTrans" cxnId="{D38AEBC8-8924-422F-938E-2FEBFCA5504A}">
      <dgm:prSet/>
      <dgm:spPr/>
      <dgm:t>
        <a:bodyPr/>
        <a:lstStyle/>
        <a:p>
          <a:endParaRPr lang="en-US"/>
        </a:p>
      </dgm:t>
    </dgm:pt>
    <dgm:pt modelId="{421E2DDD-6140-483C-9682-91F9C0482090}" type="sibTrans" cxnId="{D38AEBC8-8924-422F-938E-2FEBFCA5504A}">
      <dgm:prSet/>
      <dgm:spPr/>
      <dgm:t>
        <a:bodyPr/>
        <a:lstStyle/>
        <a:p>
          <a:endParaRPr lang="en-US"/>
        </a:p>
      </dgm:t>
    </dgm:pt>
    <dgm:pt modelId="{24110E04-977D-4C29-ABBC-EB67263BF581}">
      <dgm:prSet phldrT="[Text]"/>
      <dgm:spPr>
        <a:solidFill>
          <a:srgbClr val="F9C51A"/>
        </a:solidFill>
      </dgm:spPr>
      <dgm:t>
        <a:bodyPr/>
        <a:lstStyle/>
        <a:p>
          <a:r>
            <a:rPr lang="en-US" dirty="0">
              <a:solidFill>
                <a:srgbClr val="033163"/>
              </a:solidFill>
            </a:rPr>
            <a:t>Buoyancy</a:t>
          </a:r>
        </a:p>
      </dgm:t>
    </dgm:pt>
    <dgm:pt modelId="{73E24C89-4864-4911-8A76-5853ADBB3622}" type="parTrans" cxnId="{9C4F5024-AE5C-4A73-A79D-7F3E5245101D}">
      <dgm:prSet/>
      <dgm:spPr/>
      <dgm:t>
        <a:bodyPr/>
        <a:lstStyle/>
        <a:p>
          <a:endParaRPr lang="en-US"/>
        </a:p>
      </dgm:t>
    </dgm:pt>
    <dgm:pt modelId="{066EC147-96F0-4F02-B887-A9261A66D139}" type="sibTrans" cxnId="{9C4F5024-AE5C-4A73-A79D-7F3E5245101D}">
      <dgm:prSet/>
      <dgm:spPr/>
      <dgm:t>
        <a:bodyPr/>
        <a:lstStyle/>
        <a:p>
          <a:endParaRPr lang="en-US"/>
        </a:p>
      </dgm:t>
    </dgm:pt>
    <dgm:pt modelId="{4D6D42FF-E290-46C2-81DF-568892D8C076}">
      <dgm:prSet phldrT="[Text]"/>
      <dgm:spPr/>
      <dgm:t>
        <a:bodyPr/>
        <a:lstStyle/>
        <a:p>
          <a:r>
            <a:rPr lang="en-US" dirty="0">
              <a:solidFill>
                <a:srgbClr val="033163"/>
              </a:solidFill>
            </a:rPr>
            <a:t>Upward Force exerted by fluid on an object placed in it.</a:t>
          </a:r>
        </a:p>
      </dgm:t>
    </dgm:pt>
    <dgm:pt modelId="{2DA9F9E6-C5F4-4E63-9374-7C6A92E5DF7F}" type="parTrans" cxnId="{CAD7A687-9E50-4D99-81E5-3383EAE9ECFF}">
      <dgm:prSet/>
      <dgm:spPr/>
      <dgm:t>
        <a:bodyPr/>
        <a:lstStyle/>
        <a:p>
          <a:endParaRPr lang="en-US"/>
        </a:p>
      </dgm:t>
    </dgm:pt>
    <dgm:pt modelId="{28F3728C-6FB3-4564-AD3E-5F0868D74710}" type="sibTrans" cxnId="{CAD7A687-9E50-4D99-81E5-3383EAE9ECFF}">
      <dgm:prSet/>
      <dgm:spPr/>
      <dgm:t>
        <a:bodyPr/>
        <a:lstStyle/>
        <a:p>
          <a:endParaRPr lang="en-US"/>
        </a:p>
      </dgm:t>
    </dgm:pt>
    <dgm:pt modelId="{09C921A8-8251-4A44-898A-1926BD1CEBDA}">
      <dgm:prSet phldrT="[Text]"/>
      <dgm:spPr>
        <a:solidFill>
          <a:srgbClr val="F9C51A"/>
        </a:solidFill>
      </dgm:spPr>
      <dgm:t>
        <a:bodyPr/>
        <a:lstStyle/>
        <a:p>
          <a:r>
            <a:rPr lang="en-US" dirty="0">
              <a:solidFill>
                <a:srgbClr val="033163"/>
              </a:solidFill>
            </a:rPr>
            <a:t>Drag Force</a:t>
          </a:r>
        </a:p>
      </dgm:t>
    </dgm:pt>
    <dgm:pt modelId="{99778FE1-8655-42A9-9851-E1BD78FAA5A0}" type="parTrans" cxnId="{36D3E3A7-1C2A-4773-B008-476EC67F1FD5}">
      <dgm:prSet/>
      <dgm:spPr/>
      <dgm:t>
        <a:bodyPr/>
        <a:lstStyle/>
        <a:p>
          <a:endParaRPr lang="en-US"/>
        </a:p>
      </dgm:t>
    </dgm:pt>
    <dgm:pt modelId="{EF9D84EC-5AF2-4EEB-B004-8E95AA608756}" type="sibTrans" cxnId="{36D3E3A7-1C2A-4773-B008-476EC67F1FD5}">
      <dgm:prSet/>
      <dgm:spPr/>
      <dgm:t>
        <a:bodyPr/>
        <a:lstStyle/>
        <a:p>
          <a:endParaRPr lang="en-US"/>
        </a:p>
      </dgm:t>
    </dgm:pt>
    <dgm:pt modelId="{249EC0F3-501D-4F36-838E-E9A25E8DCCF8}">
      <dgm:prSet phldrT="[Text]"/>
      <dgm:spPr/>
      <dgm:t>
        <a:bodyPr/>
        <a:lstStyle/>
        <a:p>
          <a:r>
            <a:rPr lang="en-US" b="0" i="0" dirty="0">
              <a:solidFill>
                <a:srgbClr val="033163"/>
              </a:solidFill>
            </a:rPr>
            <a:t>a force acting opposite to the relative motion of any object moving with respect to a surrounding fluid.</a:t>
          </a:r>
          <a:endParaRPr lang="en-US" dirty="0">
            <a:solidFill>
              <a:srgbClr val="033163"/>
            </a:solidFill>
          </a:endParaRPr>
        </a:p>
      </dgm:t>
    </dgm:pt>
    <dgm:pt modelId="{3AB837BA-69F8-40C0-930F-8B4AF17FB40F}" type="parTrans" cxnId="{EF9FD8E9-01F0-47E7-9789-2F4BA92AF083}">
      <dgm:prSet/>
      <dgm:spPr/>
      <dgm:t>
        <a:bodyPr/>
        <a:lstStyle/>
        <a:p>
          <a:endParaRPr lang="en-US"/>
        </a:p>
      </dgm:t>
    </dgm:pt>
    <dgm:pt modelId="{D7318B5F-D8F5-44DB-BAF4-D119D3CA1F07}" type="sibTrans" cxnId="{EF9FD8E9-01F0-47E7-9789-2F4BA92AF083}">
      <dgm:prSet/>
      <dgm:spPr/>
      <dgm:t>
        <a:bodyPr/>
        <a:lstStyle/>
        <a:p>
          <a:endParaRPr lang="en-US"/>
        </a:p>
      </dgm:t>
    </dgm:pt>
    <dgm:pt modelId="{9D939E82-A29E-40CD-A341-B74B72FA953F}">
      <dgm:prSet phldrT="[Text]"/>
      <dgm:spPr/>
      <dgm:t>
        <a:bodyPr/>
        <a:lstStyle/>
        <a:p>
          <a:endParaRPr lang="en-US" dirty="0"/>
        </a:p>
      </dgm:t>
    </dgm:pt>
    <dgm:pt modelId="{34832E17-4156-4927-9269-A54806D6BB60}" type="sibTrans" cxnId="{9F911690-0B5D-4379-997A-3CF518ACEACA}">
      <dgm:prSet/>
      <dgm:spPr/>
      <dgm:t>
        <a:bodyPr/>
        <a:lstStyle/>
        <a:p>
          <a:endParaRPr lang="en-US"/>
        </a:p>
      </dgm:t>
    </dgm:pt>
    <dgm:pt modelId="{1541FF23-E873-4768-9769-9C268D9AB678}" type="parTrans" cxnId="{9F911690-0B5D-4379-997A-3CF518ACEACA}">
      <dgm:prSet/>
      <dgm:spPr/>
      <dgm:t>
        <a:bodyPr/>
        <a:lstStyle/>
        <a:p>
          <a:endParaRPr lang="en-US"/>
        </a:p>
      </dgm:t>
    </dgm:pt>
    <dgm:pt modelId="{5707AA6E-B294-4079-B6D1-05EBAB22BFBB}">
      <dgm:prSet phldrT="[Text]" phldr="1"/>
      <dgm:spPr/>
      <dgm:t>
        <a:bodyPr/>
        <a:lstStyle/>
        <a:p>
          <a:endParaRPr lang="en-US" dirty="0"/>
        </a:p>
      </dgm:t>
    </dgm:pt>
    <dgm:pt modelId="{2A02BBA5-B21F-44A4-B1C3-7B8D4898F80E}" type="sibTrans" cxnId="{97145485-BDA9-4F5C-ADDE-B6BC4C6C5810}">
      <dgm:prSet/>
      <dgm:spPr/>
      <dgm:t>
        <a:bodyPr/>
        <a:lstStyle/>
        <a:p>
          <a:endParaRPr lang="en-US"/>
        </a:p>
      </dgm:t>
    </dgm:pt>
    <dgm:pt modelId="{341FA7EE-A590-4942-844C-9BA01360DE80}" type="parTrans" cxnId="{97145485-BDA9-4F5C-ADDE-B6BC4C6C5810}">
      <dgm:prSet/>
      <dgm:spPr/>
      <dgm:t>
        <a:bodyPr/>
        <a:lstStyle/>
        <a:p>
          <a:endParaRPr lang="en-US"/>
        </a:p>
      </dgm:t>
    </dgm:pt>
    <dgm:pt modelId="{30999A12-C24A-478B-BCA0-DB5663B7A3A5}">
      <dgm:prSet phldrT="[Text]" phldr="1"/>
      <dgm:spPr/>
      <dgm:t>
        <a:bodyPr/>
        <a:lstStyle/>
        <a:p>
          <a:endParaRPr lang="en-US" dirty="0"/>
        </a:p>
      </dgm:t>
    </dgm:pt>
    <dgm:pt modelId="{85932216-58B5-4A1C-997F-267FCAE92A79}" type="sibTrans" cxnId="{F61E6723-AAA2-41EA-821B-C0DA42BDDD75}">
      <dgm:prSet/>
      <dgm:spPr/>
      <dgm:t>
        <a:bodyPr/>
        <a:lstStyle/>
        <a:p>
          <a:endParaRPr lang="en-US"/>
        </a:p>
      </dgm:t>
    </dgm:pt>
    <dgm:pt modelId="{9A10BFE1-0B26-4D6B-91DB-6D3267D0D2F1}" type="parTrans" cxnId="{F61E6723-AAA2-41EA-821B-C0DA42BDDD75}">
      <dgm:prSet/>
      <dgm:spPr/>
      <dgm:t>
        <a:bodyPr/>
        <a:lstStyle/>
        <a:p>
          <a:endParaRPr lang="en-US"/>
        </a:p>
      </dgm:t>
    </dgm:pt>
    <dgm:pt modelId="{443C6538-050C-4EBF-A528-CDB6CB9DCBCB}" type="pres">
      <dgm:prSet presAssocID="{A41720FD-939C-4340-AE58-D1DA5B203B14}" presName="Name0" presStyleCnt="0">
        <dgm:presLayoutVars>
          <dgm:chMax/>
          <dgm:chPref val="3"/>
          <dgm:dir/>
          <dgm:animOne val="branch"/>
          <dgm:animLvl val="lvl"/>
        </dgm:presLayoutVars>
      </dgm:prSet>
      <dgm:spPr/>
    </dgm:pt>
    <dgm:pt modelId="{D912ECAB-7E90-49F1-A9C2-761B9B6342C0}" type="pres">
      <dgm:prSet presAssocID="{D04B9DD7-C7DE-4728-A842-4F3C6C73CA50}" presName="composite" presStyleCnt="0"/>
      <dgm:spPr/>
    </dgm:pt>
    <dgm:pt modelId="{D89E16A6-EADF-4DDB-8A70-DB4BD8587245}" type="pres">
      <dgm:prSet presAssocID="{D04B9DD7-C7DE-4728-A842-4F3C6C73CA50}" presName="FirstChild" presStyleLbl="revTx" presStyleIdx="0" presStyleCnt="6" custScaleY="100374" custLinFactNeighborX="0" custLinFactNeighborY="71681">
        <dgm:presLayoutVars>
          <dgm:chMax val="0"/>
          <dgm:chPref val="0"/>
          <dgm:bulletEnabled val="1"/>
        </dgm:presLayoutVars>
      </dgm:prSet>
      <dgm:spPr/>
    </dgm:pt>
    <dgm:pt modelId="{C0AA84FE-B5A4-4BE1-9C91-D041DB480A5F}" type="pres">
      <dgm:prSet presAssocID="{D04B9DD7-C7DE-4728-A842-4F3C6C73CA50}" presName="Parent" presStyleLbl="alignNode1" presStyleIdx="0" presStyleCnt="3" custLinFactNeighborY="74335">
        <dgm:presLayoutVars>
          <dgm:chMax val="3"/>
          <dgm:chPref val="3"/>
          <dgm:bulletEnabled val="1"/>
        </dgm:presLayoutVars>
      </dgm:prSet>
      <dgm:spPr/>
    </dgm:pt>
    <dgm:pt modelId="{D38C4829-FD4C-4E61-91F1-69086E69AC7C}" type="pres">
      <dgm:prSet presAssocID="{D04B9DD7-C7DE-4728-A842-4F3C6C73CA50}" presName="Accent" presStyleLbl="parChTrans1D1" presStyleIdx="0" presStyleCnt="3" custLinFactY="500000" custLinFactNeighborY="561494"/>
      <dgm:spPr/>
    </dgm:pt>
    <dgm:pt modelId="{9AA4080B-820E-426C-BA4E-A6938A690C72}" type="pres">
      <dgm:prSet presAssocID="{D04B9DD7-C7DE-4728-A842-4F3C6C73CA50}" presName="Child" presStyleLbl="revTx" presStyleIdx="1" presStyleCnt="6">
        <dgm:presLayoutVars>
          <dgm:chMax val="0"/>
          <dgm:chPref val="0"/>
          <dgm:bulletEnabled val="1"/>
        </dgm:presLayoutVars>
      </dgm:prSet>
      <dgm:spPr/>
    </dgm:pt>
    <dgm:pt modelId="{994F20CB-A94C-4388-A321-43FF488B788A}" type="pres">
      <dgm:prSet presAssocID="{FFCAEE43-3D2C-4C33-ACB1-9DB44D138475}" presName="sibTrans" presStyleCnt="0"/>
      <dgm:spPr/>
    </dgm:pt>
    <dgm:pt modelId="{AB381B1F-5503-46FC-A42B-B86A98728199}" type="pres">
      <dgm:prSet presAssocID="{24110E04-977D-4C29-ABBC-EB67263BF581}" presName="composite" presStyleCnt="0"/>
      <dgm:spPr/>
    </dgm:pt>
    <dgm:pt modelId="{E8B58F71-3D0F-4E58-BBC8-4BAE51620D77}" type="pres">
      <dgm:prSet presAssocID="{24110E04-977D-4C29-ABBC-EB67263BF581}" presName="FirstChild" presStyleLbl="revTx" presStyleIdx="2" presStyleCnt="6">
        <dgm:presLayoutVars>
          <dgm:chMax val="0"/>
          <dgm:chPref val="0"/>
          <dgm:bulletEnabled val="1"/>
        </dgm:presLayoutVars>
      </dgm:prSet>
      <dgm:spPr/>
    </dgm:pt>
    <dgm:pt modelId="{9109B616-C0AE-48E7-BE8A-928479420C30}" type="pres">
      <dgm:prSet presAssocID="{24110E04-977D-4C29-ABBC-EB67263BF581}" presName="Parent" presStyleLbl="alignNode1" presStyleIdx="1" presStyleCnt="3">
        <dgm:presLayoutVars>
          <dgm:chMax val="3"/>
          <dgm:chPref val="3"/>
          <dgm:bulletEnabled val="1"/>
        </dgm:presLayoutVars>
      </dgm:prSet>
      <dgm:spPr/>
    </dgm:pt>
    <dgm:pt modelId="{5B8487D3-C924-40C2-9F85-9CD44EBCA2D8}" type="pres">
      <dgm:prSet presAssocID="{24110E04-977D-4C29-ABBC-EB67263BF581}" presName="Accent" presStyleLbl="parChTrans1D1" presStyleIdx="1" presStyleCnt="3"/>
      <dgm:spPr/>
    </dgm:pt>
    <dgm:pt modelId="{2101BABE-0712-43D7-8E18-538E6BBFE2B8}" type="pres">
      <dgm:prSet presAssocID="{24110E04-977D-4C29-ABBC-EB67263BF581}" presName="Child" presStyleLbl="revTx" presStyleIdx="3" presStyleCnt="6">
        <dgm:presLayoutVars>
          <dgm:chMax val="0"/>
          <dgm:chPref val="0"/>
          <dgm:bulletEnabled val="1"/>
        </dgm:presLayoutVars>
      </dgm:prSet>
      <dgm:spPr/>
    </dgm:pt>
    <dgm:pt modelId="{49C5BC18-8A95-488B-A2EA-D8B77D0FBCBF}" type="pres">
      <dgm:prSet presAssocID="{066EC147-96F0-4F02-B887-A9261A66D139}" presName="sibTrans" presStyleCnt="0"/>
      <dgm:spPr/>
    </dgm:pt>
    <dgm:pt modelId="{3BEBD001-F6B2-4D47-962D-56925F56C067}" type="pres">
      <dgm:prSet presAssocID="{09C921A8-8251-4A44-898A-1926BD1CEBDA}" presName="composite" presStyleCnt="0"/>
      <dgm:spPr/>
    </dgm:pt>
    <dgm:pt modelId="{AD802686-2DAD-420E-93A7-6F94D052522F}" type="pres">
      <dgm:prSet presAssocID="{09C921A8-8251-4A44-898A-1926BD1CEBDA}" presName="FirstChild" presStyleLbl="revTx" presStyleIdx="4" presStyleCnt="6" custScaleY="103504">
        <dgm:presLayoutVars>
          <dgm:chMax val="0"/>
          <dgm:chPref val="0"/>
          <dgm:bulletEnabled val="1"/>
        </dgm:presLayoutVars>
      </dgm:prSet>
      <dgm:spPr/>
    </dgm:pt>
    <dgm:pt modelId="{A3EA26F9-89D6-43F1-864F-219EA51739C0}" type="pres">
      <dgm:prSet presAssocID="{09C921A8-8251-4A44-898A-1926BD1CEBDA}" presName="Parent" presStyleLbl="alignNode1" presStyleIdx="2" presStyleCnt="3" custLinFactNeighborY="0">
        <dgm:presLayoutVars>
          <dgm:chMax val="3"/>
          <dgm:chPref val="3"/>
          <dgm:bulletEnabled val="1"/>
        </dgm:presLayoutVars>
      </dgm:prSet>
      <dgm:spPr/>
    </dgm:pt>
    <dgm:pt modelId="{016F7D5D-3BA6-4849-8BB0-3988D7418603}" type="pres">
      <dgm:prSet presAssocID="{09C921A8-8251-4A44-898A-1926BD1CEBDA}" presName="Accent" presStyleLbl="parChTrans1D1" presStyleIdx="2" presStyleCnt="3"/>
      <dgm:spPr>
        <a:blipFill rotWithShape="0">
          <a:blip xmlns:r="http://schemas.openxmlformats.org/officeDocument/2006/relationships" r:embed="rId1"/>
          <a:stretch>
            <a:fillRect/>
          </a:stretch>
        </a:blipFill>
      </dgm:spPr>
    </dgm:pt>
    <dgm:pt modelId="{4D1AE46A-2A8B-4736-92DB-986E684E4FE0}" type="pres">
      <dgm:prSet presAssocID="{09C921A8-8251-4A44-898A-1926BD1CEBDA}" presName="Child" presStyleLbl="revTx" presStyleIdx="5" presStyleCnt="6">
        <dgm:presLayoutVars>
          <dgm:chMax val="0"/>
          <dgm:chPref val="0"/>
          <dgm:bulletEnabled val="1"/>
        </dgm:presLayoutVars>
      </dgm:prSet>
      <dgm:spPr/>
    </dgm:pt>
  </dgm:ptLst>
  <dgm:cxnLst>
    <dgm:cxn modelId="{2A950906-003F-47FF-88F7-CBF1684A1794}" type="presOf" srcId="{D04B9DD7-C7DE-4728-A842-4F3C6C73CA50}" destId="{C0AA84FE-B5A4-4BE1-9C91-D041DB480A5F}" srcOrd="0" destOrd="0" presId="urn:microsoft.com/office/officeart/2011/layout/TabList"/>
    <dgm:cxn modelId="{F61E6723-AAA2-41EA-821B-C0DA42BDDD75}" srcId="{D04B9DD7-C7DE-4728-A842-4F3C6C73CA50}" destId="{30999A12-C24A-478B-BCA0-DB5663B7A3A5}" srcOrd="1" destOrd="0" parTransId="{9A10BFE1-0B26-4D6B-91DB-6D3267D0D2F1}" sibTransId="{85932216-58B5-4A1C-997F-267FCAE92A79}"/>
    <dgm:cxn modelId="{9C4F5024-AE5C-4A73-A79D-7F3E5245101D}" srcId="{A41720FD-939C-4340-AE58-D1DA5B203B14}" destId="{24110E04-977D-4C29-ABBC-EB67263BF581}" srcOrd="1" destOrd="0" parTransId="{73E24C89-4864-4911-8A76-5853ADBB3622}" sibTransId="{066EC147-96F0-4F02-B887-A9261A66D139}"/>
    <dgm:cxn modelId="{40C80F30-F059-4C3A-BB22-051E05DE5AC8}" type="presOf" srcId="{30999A12-C24A-478B-BCA0-DB5663B7A3A5}" destId="{9AA4080B-820E-426C-BA4E-A6938A690C72}" srcOrd="0" destOrd="0" presId="urn:microsoft.com/office/officeart/2011/layout/TabList"/>
    <dgm:cxn modelId="{C52DB038-F912-4716-8A40-40304D90DF2B}" type="presOf" srcId="{5707AA6E-B294-4079-B6D1-05EBAB22BFBB}" destId="{2101BABE-0712-43D7-8E18-538E6BBFE2B8}" srcOrd="0" destOrd="0" presId="urn:microsoft.com/office/officeart/2011/layout/TabList"/>
    <dgm:cxn modelId="{A27C6A63-E457-42A8-BC8C-3C21184A527B}" type="presOf" srcId="{A41720FD-939C-4340-AE58-D1DA5B203B14}" destId="{443C6538-050C-4EBF-A528-CDB6CB9DCBCB}" srcOrd="0" destOrd="0" presId="urn:microsoft.com/office/officeart/2011/layout/TabList"/>
    <dgm:cxn modelId="{D426974E-1B83-4672-AB0D-3C6518CBC862}" type="presOf" srcId="{9D939E82-A29E-40CD-A341-B74B72FA953F}" destId="{4D1AE46A-2A8B-4736-92DB-986E684E4FE0}" srcOrd="0" destOrd="0" presId="urn:microsoft.com/office/officeart/2011/layout/TabList"/>
    <dgm:cxn modelId="{317BB774-9EE1-474B-90C2-9DF780B75FFE}" type="presOf" srcId="{09C921A8-8251-4A44-898A-1926BD1CEBDA}" destId="{A3EA26F9-89D6-43F1-864F-219EA51739C0}" srcOrd="0" destOrd="0" presId="urn:microsoft.com/office/officeart/2011/layout/TabList"/>
    <dgm:cxn modelId="{67F8CF58-A90E-4F68-9409-B130E30FB918}" srcId="{A41720FD-939C-4340-AE58-D1DA5B203B14}" destId="{D04B9DD7-C7DE-4728-A842-4F3C6C73CA50}" srcOrd="0" destOrd="0" parTransId="{45F4C05B-CBF7-4FE8-A643-F6580A78A406}" sibTransId="{FFCAEE43-3D2C-4C33-ACB1-9DB44D138475}"/>
    <dgm:cxn modelId="{97145485-BDA9-4F5C-ADDE-B6BC4C6C5810}" srcId="{24110E04-977D-4C29-ABBC-EB67263BF581}" destId="{5707AA6E-B294-4079-B6D1-05EBAB22BFBB}" srcOrd="1" destOrd="0" parTransId="{341FA7EE-A590-4942-844C-9BA01360DE80}" sibTransId="{2A02BBA5-B21F-44A4-B1C3-7B8D4898F80E}"/>
    <dgm:cxn modelId="{CAD7A687-9E50-4D99-81E5-3383EAE9ECFF}" srcId="{24110E04-977D-4C29-ABBC-EB67263BF581}" destId="{4D6D42FF-E290-46C2-81DF-568892D8C076}" srcOrd="0" destOrd="0" parTransId="{2DA9F9E6-C5F4-4E63-9374-7C6A92E5DF7F}" sibTransId="{28F3728C-6FB3-4564-AD3E-5F0868D74710}"/>
    <dgm:cxn modelId="{9F911690-0B5D-4379-997A-3CF518ACEACA}" srcId="{09C921A8-8251-4A44-898A-1926BD1CEBDA}" destId="{9D939E82-A29E-40CD-A341-B74B72FA953F}" srcOrd="1" destOrd="0" parTransId="{1541FF23-E873-4768-9769-9C268D9AB678}" sibTransId="{34832E17-4156-4927-9269-A54806D6BB60}"/>
    <dgm:cxn modelId="{28D99595-18CA-4BB1-8033-7A54933206DA}" type="presOf" srcId="{48563410-02EF-4A57-8FF9-C69A1EECE51F}" destId="{D89E16A6-EADF-4DDB-8A70-DB4BD8587245}" srcOrd="0" destOrd="0" presId="urn:microsoft.com/office/officeart/2011/layout/TabList"/>
    <dgm:cxn modelId="{36D3E3A7-1C2A-4773-B008-476EC67F1FD5}" srcId="{A41720FD-939C-4340-AE58-D1DA5B203B14}" destId="{09C921A8-8251-4A44-898A-1926BD1CEBDA}" srcOrd="2" destOrd="0" parTransId="{99778FE1-8655-42A9-9851-E1BD78FAA5A0}" sibTransId="{EF9D84EC-5AF2-4EEB-B004-8E95AA608756}"/>
    <dgm:cxn modelId="{D38AEBC8-8924-422F-938E-2FEBFCA5504A}" srcId="{D04B9DD7-C7DE-4728-A842-4F3C6C73CA50}" destId="{48563410-02EF-4A57-8FF9-C69A1EECE51F}" srcOrd="0" destOrd="0" parTransId="{1990D430-85DB-4967-8489-D30235810ED9}" sibTransId="{421E2DDD-6140-483C-9682-91F9C0482090}"/>
    <dgm:cxn modelId="{11F85ECA-1A14-4AF7-B9B0-80AD781A5824}" type="presOf" srcId="{249EC0F3-501D-4F36-838E-E9A25E8DCCF8}" destId="{AD802686-2DAD-420E-93A7-6F94D052522F}" srcOrd="0" destOrd="0" presId="urn:microsoft.com/office/officeart/2011/layout/TabList"/>
    <dgm:cxn modelId="{AC91BAE3-25F4-4EFD-9C5E-9C167694F63A}" type="presOf" srcId="{4D6D42FF-E290-46C2-81DF-568892D8C076}" destId="{E8B58F71-3D0F-4E58-BBC8-4BAE51620D77}" srcOrd="0" destOrd="0" presId="urn:microsoft.com/office/officeart/2011/layout/TabList"/>
    <dgm:cxn modelId="{EF9FD8E9-01F0-47E7-9789-2F4BA92AF083}" srcId="{09C921A8-8251-4A44-898A-1926BD1CEBDA}" destId="{249EC0F3-501D-4F36-838E-E9A25E8DCCF8}" srcOrd="0" destOrd="0" parTransId="{3AB837BA-69F8-40C0-930F-8B4AF17FB40F}" sibTransId="{D7318B5F-D8F5-44DB-BAF4-D119D3CA1F07}"/>
    <dgm:cxn modelId="{7D58C1F6-9D82-4E11-8C81-17DC49D2874B}" type="presOf" srcId="{24110E04-977D-4C29-ABBC-EB67263BF581}" destId="{9109B616-C0AE-48E7-BE8A-928479420C30}" srcOrd="0" destOrd="0" presId="urn:microsoft.com/office/officeart/2011/layout/TabList"/>
    <dgm:cxn modelId="{4EE204EB-514F-4854-891A-E1331310D14E}" type="presParOf" srcId="{443C6538-050C-4EBF-A528-CDB6CB9DCBCB}" destId="{D912ECAB-7E90-49F1-A9C2-761B9B6342C0}" srcOrd="0" destOrd="0" presId="urn:microsoft.com/office/officeart/2011/layout/TabList"/>
    <dgm:cxn modelId="{9EF45DDE-516A-433A-8BD0-C4DAA50B0F8A}" type="presParOf" srcId="{D912ECAB-7E90-49F1-A9C2-761B9B6342C0}" destId="{D89E16A6-EADF-4DDB-8A70-DB4BD8587245}" srcOrd="0" destOrd="0" presId="urn:microsoft.com/office/officeart/2011/layout/TabList"/>
    <dgm:cxn modelId="{3A4EAFC3-454D-452F-9F6B-19C3CC8351F1}" type="presParOf" srcId="{D912ECAB-7E90-49F1-A9C2-761B9B6342C0}" destId="{C0AA84FE-B5A4-4BE1-9C91-D041DB480A5F}" srcOrd="1" destOrd="0" presId="urn:microsoft.com/office/officeart/2011/layout/TabList"/>
    <dgm:cxn modelId="{99B5A309-B4CB-4828-805D-43A19F77E694}" type="presParOf" srcId="{D912ECAB-7E90-49F1-A9C2-761B9B6342C0}" destId="{D38C4829-FD4C-4E61-91F1-69086E69AC7C}" srcOrd="2" destOrd="0" presId="urn:microsoft.com/office/officeart/2011/layout/TabList"/>
    <dgm:cxn modelId="{8288511E-28BE-4D0A-92D5-1B87CCAFB41A}" type="presParOf" srcId="{443C6538-050C-4EBF-A528-CDB6CB9DCBCB}" destId="{9AA4080B-820E-426C-BA4E-A6938A690C72}" srcOrd="1" destOrd="0" presId="urn:microsoft.com/office/officeart/2011/layout/TabList"/>
    <dgm:cxn modelId="{AAC95857-DD92-4403-B904-139EB66D269E}" type="presParOf" srcId="{443C6538-050C-4EBF-A528-CDB6CB9DCBCB}" destId="{994F20CB-A94C-4388-A321-43FF488B788A}" srcOrd="2" destOrd="0" presId="urn:microsoft.com/office/officeart/2011/layout/TabList"/>
    <dgm:cxn modelId="{1E57D997-74DA-477B-AA9E-58F6C0B3B339}" type="presParOf" srcId="{443C6538-050C-4EBF-A528-CDB6CB9DCBCB}" destId="{AB381B1F-5503-46FC-A42B-B86A98728199}" srcOrd="3" destOrd="0" presId="urn:microsoft.com/office/officeart/2011/layout/TabList"/>
    <dgm:cxn modelId="{B717CDAA-309B-4ED0-B51D-77BB293F568D}" type="presParOf" srcId="{AB381B1F-5503-46FC-A42B-B86A98728199}" destId="{E8B58F71-3D0F-4E58-BBC8-4BAE51620D77}" srcOrd="0" destOrd="0" presId="urn:microsoft.com/office/officeart/2011/layout/TabList"/>
    <dgm:cxn modelId="{2F4D336E-6647-4786-B445-C87C61A63B22}" type="presParOf" srcId="{AB381B1F-5503-46FC-A42B-B86A98728199}" destId="{9109B616-C0AE-48E7-BE8A-928479420C30}" srcOrd="1" destOrd="0" presId="urn:microsoft.com/office/officeart/2011/layout/TabList"/>
    <dgm:cxn modelId="{540C36EE-6140-44C6-ADD2-FFDD530EC442}" type="presParOf" srcId="{AB381B1F-5503-46FC-A42B-B86A98728199}" destId="{5B8487D3-C924-40C2-9F85-9CD44EBCA2D8}" srcOrd="2" destOrd="0" presId="urn:microsoft.com/office/officeart/2011/layout/TabList"/>
    <dgm:cxn modelId="{E2202E45-E7F8-4FB9-BC1B-8B2C80E38AA0}" type="presParOf" srcId="{443C6538-050C-4EBF-A528-CDB6CB9DCBCB}" destId="{2101BABE-0712-43D7-8E18-538E6BBFE2B8}" srcOrd="4" destOrd="0" presId="urn:microsoft.com/office/officeart/2011/layout/TabList"/>
    <dgm:cxn modelId="{488CF827-5A68-47DE-856A-4188D4982D6A}" type="presParOf" srcId="{443C6538-050C-4EBF-A528-CDB6CB9DCBCB}" destId="{49C5BC18-8A95-488B-A2EA-D8B77D0FBCBF}" srcOrd="5" destOrd="0" presId="urn:microsoft.com/office/officeart/2011/layout/TabList"/>
    <dgm:cxn modelId="{4D11097C-1110-4199-BC5F-298BE571665D}" type="presParOf" srcId="{443C6538-050C-4EBF-A528-CDB6CB9DCBCB}" destId="{3BEBD001-F6B2-4D47-962D-56925F56C067}" srcOrd="6" destOrd="0" presId="urn:microsoft.com/office/officeart/2011/layout/TabList"/>
    <dgm:cxn modelId="{277F9E6D-220B-49D9-8D0D-DC6BE2B46629}" type="presParOf" srcId="{3BEBD001-F6B2-4D47-962D-56925F56C067}" destId="{AD802686-2DAD-420E-93A7-6F94D052522F}" srcOrd="0" destOrd="0" presId="urn:microsoft.com/office/officeart/2011/layout/TabList"/>
    <dgm:cxn modelId="{0AE6C5E6-4AC0-47A0-8773-9C9D042F661B}" type="presParOf" srcId="{3BEBD001-F6B2-4D47-962D-56925F56C067}" destId="{A3EA26F9-89D6-43F1-864F-219EA51739C0}" srcOrd="1" destOrd="0" presId="urn:microsoft.com/office/officeart/2011/layout/TabList"/>
    <dgm:cxn modelId="{4D735ABA-BF36-4443-AE08-C947F5C6E967}" type="presParOf" srcId="{3BEBD001-F6B2-4D47-962D-56925F56C067}" destId="{016F7D5D-3BA6-4849-8BB0-3988D7418603}" srcOrd="2" destOrd="0" presId="urn:microsoft.com/office/officeart/2011/layout/TabList"/>
    <dgm:cxn modelId="{16698210-BE61-42D0-8B56-CAACBBC58D69}" type="presParOf" srcId="{443C6538-050C-4EBF-A528-CDB6CB9DCBCB}" destId="{4D1AE46A-2A8B-4736-92DB-986E684E4FE0}" srcOrd="7" destOrd="0" presId="urn:microsoft.com/office/officeart/2011/layout/Tab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E97F358-0679-4021-82B7-1FE3609EF570}"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10E55CF0-72D5-40F6-A5EF-ACA28CB2B61A}">
      <dgm:prSet phldrT="[Text]"/>
      <dgm:spPr>
        <a:solidFill>
          <a:srgbClr val="F9C51A"/>
        </a:solidFill>
      </dgm:spPr>
      <dgm:t>
        <a:bodyPr/>
        <a:lstStyle/>
        <a:p>
          <a:r>
            <a:rPr lang="en-US" b="1" i="0" dirty="0">
              <a:solidFill>
                <a:srgbClr val="033163"/>
              </a:solidFill>
            </a:rPr>
            <a:t>Potential Energy : </a:t>
          </a:r>
          <a:r>
            <a:rPr lang="en-US" b="0" i="0" dirty="0">
              <a:solidFill>
                <a:srgbClr val="033163"/>
              </a:solidFill>
            </a:rPr>
            <a:t>energy possessed by an object by virtue of its position.</a:t>
          </a:r>
          <a:endParaRPr lang="en-US" dirty="0">
            <a:solidFill>
              <a:srgbClr val="033163"/>
            </a:solidFill>
          </a:endParaRPr>
        </a:p>
      </dgm:t>
    </dgm:pt>
    <dgm:pt modelId="{013452F5-D9B6-46C9-A37E-8686A098B82D}" type="parTrans" cxnId="{4A829CA8-8C8A-4E2A-8145-60A8EB22A9F7}">
      <dgm:prSet/>
      <dgm:spPr/>
      <dgm:t>
        <a:bodyPr/>
        <a:lstStyle/>
        <a:p>
          <a:endParaRPr lang="en-US"/>
        </a:p>
      </dgm:t>
    </dgm:pt>
    <dgm:pt modelId="{9078972F-BD44-41B0-900A-E314D7F549A2}" type="sibTrans" cxnId="{4A829CA8-8C8A-4E2A-8145-60A8EB22A9F7}">
      <dgm:prSet/>
      <dgm:spPr/>
      <dgm:t>
        <a:bodyPr/>
        <a:lstStyle/>
        <a:p>
          <a:endParaRPr lang="en-US"/>
        </a:p>
      </dgm:t>
    </dgm:pt>
    <dgm:pt modelId="{59463D1E-1B82-4F80-B7EE-3FBB97D40D1A}">
      <dgm:prSet phldrT="[Text]"/>
      <dgm:spPr>
        <a:solidFill>
          <a:srgbClr val="F9C51A"/>
        </a:solidFill>
      </dgm:spPr>
      <dgm:t>
        <a:bodyPr/>
        <a:lstStyle/>
        <a:p>
          <a:r>
            <a:rPr lang="en-US" b="1" dirty="0">
              <a:solidFill>
                <a:srgbClr val="033163"/>
              </a:solidFill>
            </a:rPr>
            <a:t>Kinetic Energy : </a:t>
          </a:r>
          <a:r>
            <a:rPr lang="en-US" b="0" i="0" dirty="0">
              <a:solidFill>
                <a:srgbClr val="033163"/>
              </a:solidFill>
            </a:rPr>
            <a:t>energy possessed by an object by the virtue of its motion or movement.</a:t>
          </a:r>
          <a:endParaRPr lang="en-US" dirty="0">
            <a:solidFill>
              <a:srgbClr val="033163"/>
            </a:solidFill>
          </a:endParaRPr>
        </a:p>
      </dgm:t>
    </dgm:pt>
    <dgm:pt modelId="{B9A7E3BC-2BA6-4D97-B4BA-210F2CDF6185}" type="parTrans" cxnId="{8144AEBE-426C-45D6-9128-5BA851B8F4F3}">
      <dgm:prSet/>
      <dgm:spPr/>
      <dgm:t>
        <a:bodyPr/>
        <a:lstStyle/>
        <a:p>
          <a:endParaRPr lang="en-US"/>
        </a:p>
      </dgm:t>
    </dgm:pt>
    <dgm:pt modelId="{60567FC8-998D-4A8A-BB12-65387B0D74D1}" type="sibTrans" cxnId="{8144AEBE-426C-45D6-9128-5BA851B8F4F3}">
      <dgm:prSet/>
      <dgm:spPr/>
      <dgm:t>
        <a:bodyPr/>
        <a:lstStyle/>
        <a:p>
          <a:endParaRPr lang="en-US"/>
        </a:p>
      </dgm:t>
    </dgm:pt>
    <dgm:pt modelId="{6B2FB08E-ED77-4A0E-B862-F1B2D40FC352}">
      <dgm:prSet phldrT="[Text]"/>
      <dgm:spPr>
        <a:solidFill>
          <a:srgbClr val="F9C51A"/>
        </a:solidFill>
      </dgm:spPr>
      <dgm:t>
        <a:bodyPr/>
        <a:lstStyle/>
        <a:p>
          <a:r>
            <a:rPr lang="en-US" b="1" i="0" dirty="0">
              <a:solidFill>
                <a:srgbClr val="033163"/>
              </a:solidFill>
            </a:rPr>
            <a:t>Energy Conservation Theory : </a:t>
          </a:r>
          <a:r>
            <a:rPr lang="en-US" b="0" i="0" dirty="0">
              <a:solidFill>
                <a:srgbClr val="033163"/>
              </a:solidFill>
            </a:rPr>
            <a:t>energy cannot be created or destroyed, but only changed from one form into another or transferred from one object to another.</a:t>
          </a:r>
          <a:endParaRPr lang="en-US" dirty="0">
            <a:solidFill>
              <a:srgbClr val="033163"/>
            </a:solidFill>
          </a:endParaRPr>
        </a:p>
      </dgm:t>
    </dgm:pt>
    <dgm:pt modelId="{312E5222-BC59-411A-87BA-265B26DD17DF}" type="parTrans" cxnId="{9D22B6D0-E516-46A8-B663-726A39C84DBF}">
      <dgm:prSet/>
      <dgm:spPr/>
      <dgm:t>
        <a:bodyPr/>
        <a:lstStyle/>
        <a:p>
          <a:endParaRPr lang="en-US"/>
        </a:p>
      </dgm:t>
    </dgm:pt>
    <dgm:pt modelId="{E9FC78B6-5035-4F12-9CD4-E82ADA2AA2DA}" type="sibTrans" cxnId="{9D22B6D0-E516-46A8-B663-726A39C84DBF}">
      <dgm:prSet/>
      <dgm:spPr/>
      <dgm:t>
        <a:bodyPr/>
        <a:lstStyle/>
        <a:p>
          <a:endParaRPr lang="en-US"/>
        </a:p>
      </dgm:t>
    </dgm:pt>
    <dgm:pt modelId="{E813E6E6-58C4-44CF-B421-D0999812B91B}" type="pres">
      <dgm:prSet presAssocID="{8E97F358-0679-4021-82B7-1FE3609EF570}" presName="linear" presStyleCnt="0">
        <dgm:presLayoutVars>
          <dgm:animLvl val="lvl"/>
          <dgm:resizeHandles val="exact"/>
        </dgm:presLayoutVars>
      </dgm:prSet>
      <dgm:spPr/>
    </dgm:pt>
    <dgm:pt modelId="{1430320B-81B5-49DF-AB40-2648CA43D6FF}" type="pres">
      <dgm:prSet presAssocID="{10E55CF0-72D5-40F6-A5EF-ACA28CB2B61A}" presName="parentText" presStyleLbl="node1" presStyleIdx="0" presStyleCnt="3" custScaleY="35304" custLinFactY="-1355" custLinFactNeighborY="-100000">
        <dgm:presLayoutVars>
          <dgm:chMax val="0"/>
          <dgm:bulletEnabled val="1"/>
        </dgm:presLayoutVars>
      </dgm:prSet>
      <dgm:spPr/>
    </dgm:pt>
    <dgm:pt modelId="{2450883D-5072-4E09-89E7-FDCEC81256F9}" type="pres">
      <dgm:prSet presAssocID="{9078972F-BD44-41B0-900A-E314D7F549A2}" presName="spacer" presStyleCnt="0"/>
      <dgm:spPr/>
    </dgm:pt>
    <dgm:pt modelId="{22C20FD2-F381-4D3A-AD1B-F277B3BEE475}" type="pres">
      <dgm:prSet presAssocID="{59463D1E-1B82-4F80-B7EE-3FBB97D40D1A}" presName="parentText" presStyleLbl="node1" presStyleIdx="1" presStyleCnt="3" custScaleY="22002" custLinFactNeighborY="-63791">
        <dgm:presLayoutVars>
          <dgm:chMax val="0"/>
          <dgm:bulletEnabled val="1"/>
        </dgm:presLayoutVars>
      </dgm:prSet>
      <dgm:spPr/>
    </dgm:pt>
    <dgm:pt modelId="{489FF7C5-8812-4D44-98D3-E1C243057852}" type="pres">
      <dgm:prSet presAssocID="{60567FC8-998D-4A8A-BB12-65387B0D74D1}" presName="spacer" presStyleCnt="0"/>
      <dgm:spPr/>
    </dgm:pt>
    <dgm:pt modelId="{7C835A4D-04C3-4D3C-A632-2C2E2777304B}" type="pres">
      <dgm:prSet presAssocID="{6B2FB08E-ED77-4A0E-B862-F1B2D40FC352}" presName="parentText" presStyleLbl="node1" presStyleIdx="2" presStyleCnt="3" custScaleY="23722" custLinFactNeighborY="-9280">
        <dgm:presLayoutVars>
          <dgm:chMax val="0"/>
          <dgm:bulletEnabled val="1"/>
        </dgm:presLayoutVars>
      </dgm:prSet>
      <dgm:spPr/>
    </dgm:pt>
  </dgm:ptLst>
  <dgm:cxnLst>
    <dgm:cxn modelId="{A1962D81-A961-4A2C-8F65-3B79E535DAC0}" type="presOf" srcId="{8E97F358-0679-4021-82B7-1FE3609EF570}" destId="{E813E6E6-58C4-44CF-B421-D0999812B91B}" srcOrd="0" destOrd="0" presId="urn:microsoft.com/office/officeart/2005/8/layout/vList2"/>
    <dgm:cxn modelId="{AF710B8E-F625-4EA7-9C31-B53674F4D049}" type="presOf" srcId="{10E55CF0-72D5-40F6-A5EF-ACA28CB2B61A}" destId="{1430320B-81B5-49DF-AB40-2648CA43D6FF}" srcOrd="0" destOrd="0" presId="urn:microsoft.com/office/officeart/2005/8/layout/vList2"/>
    <dgm:cxn modelId="{4A829CA8-8C8A-4E2A-8145-60A8EB22A9F7}" srcId="{8E97F358-0679-4021-82B7-1FE3609EF570}" destId="{10E55CF0-72D5-40F6-A5EF-ACA28CB2B61A}" srcOrd="0" destOrd="0" parTransId="{013452F5-D9B6-46C9-A37E-8686A098B82D}" sibTransId="{9078972F-BD44-41B0-900A-E314D7F549A2}"/>
    <dgm:cxn modelId="{8144AEBE-426C-45D6-9128-5BA851B8F4F3}" srcId="{8E97F358-0679-4021-82B7-1FE3609EF570}" destId="{59463D1E-1B82-4F80-B7EE-3FBB97D40D1A}" srcOrd="1" destOrd="0" parTransId="{B9A7E3BC-2BA6-4D97-B4BA-210F2CDF6185}" sibTransId="{60567FC8-998D-4A8A-BB12-65387B0D74D1}"/>
    <dgm:cxn modelId="{724B3DCF-7E1B-44A9-9C38-46636C496162}" type="presOf" srcId="{6B2FB08E-ED77-4A0E-B862-F1B2D40FC352}" destId="{7C835A4D-04C3-4D3C-A632-2C2E2777304B}" srcOrd="0" destOrd="0" presId="urn:microsoft.com/office/officeart/2005/8/layout/vList2"/>
    <dgm:cxn modelId="{9D22B6D0-E516-46A8-B663-726A39C84DBF}" srcId="{8E97F358-0679-4021-82B7-1FE3609EF570}" destId="{6B2FB08E-ED77-4A0E-B862-F1B2D40FC352}" srcOrd="2" destOrd="0" parTransId="{312E5222-BC59-411A-87BA-265B26DD17DF}" sibTransId="{E9FC78B6-5035-4F12-9CD4-E82ADA2AA2DA}"/>
    <dgm:cxn modelId="{DF699EDE-4BB5-47F5-AF97-417ECC993903}" type="presOf" srcId="{59463D1E-1B82-4F80-B7EE-3FBB97D40D1A}" destId="{22C20FD2-F381-4D3A-AD1B-F277B3BEE475}" srcOrd="0" destOrd="0" presId="urn:microsoft.com/office/officeart/2005/8/layout/vList2"/>
    <dgm:cxn modelId="{4EE11F3C-AE6A-4C35-8649-152CBE296F11}" type="presParOf" srcId="{E813E6E6-58C4-44CF-B421-D0999812B91B}" destId="{1430320B-81B5-49DF-AB40-2648CA43D6FF}" srcOrd="0" destOrd="0" presId="urn:microsoft.com/office/officeart/2005/8/layout/vList2"/>
    <dgm:cxn modelId="{ABE74DC4-C87A-45B6-B1FC-3B3ACD7F2DF1}" type="presParOf" srcId="{E813E6E6-58C4-44CF-B421-D0999812B91B}" destId="{2450883D-5072-4E09-89E7-FDCEC81256F9}" srcOrd="1" destOrd="0" presId="urn:microsoft.com/office/officeart/2005/8/layout/vList2"/>
    <dgm:cxn modelId="{DD2A5575-14D8-4E3B-82C5-A628E1CDCFFC}" type="presParOf" srcId="{E813E6E6-58C4-44CF-B421-D0999812B91B}" destId="{22C20FD2-F381-4D3A-AD1B-F277B3BEE475}" srcOrd="2" destOrd="0" presId="urn:microsoft.com/office/officeart/2005/8/layout/vList2"/>
    <dgm:cxn modelId="{E30AB7B3-7DF6-4948-A50E-9A5738721A71}" type="presParOf" srcId="{E813E6E6-58C4-44CF-B421-D0999812B91B}" destId="{489FF7C5-8812-4D44-98D3-E1C243057852}" srcOrd="3" destOrd="0" presId="urn:microsoft.com/office/officeart/2005/8/layout/vList2"/>
    <dgm:cxn modelId="{076EB3AD-298F-47F3-908C-072535F75F9B}" type="presParOf" srcId="{E813E6E6-58C4-44CF-B421-D0999812B91B}" destId="{7C835A4D-04C3-4D3C-A632-2C2E2777304B}"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F7D63CE-E092-432B-B9C3-FA7D96837159}" type="doc">
      <dgm:prSet loTypeId="urn:microsoft.com/office/officeart/2005/8/layout/matrix3" loCatId="matrix" qsTypeId="urn:microsoft.com/office/officeart/2005/8/quickstyle/simple1" qsCatId="simple" csTypeId="urn:microsoft.com/office/officeart/2005/8/colors/accent1_2" csCatId="accent1" phldr="1"/>
      <dgm:spPr/>
      <dgm:t>
        <a:bodyPr/>
        <a:lstStyle/>
        <a:p>
          <a:endParaRPr lang="en-US"/>
        </a:p>
      </dgm:t>
    </dgm:pt>
    <dgm:pt modelId="{008E61C0-FE08-46B8-962B-6707C78E8113}">
      <dgm:prSet phldrT="[Text]"/>
      <dgm:spPr>
        <a:solidFill>
          <a:srgbClr val="F9C51A"/>
        </a:solidFill>
      </dgm:spPr>
      <dgm:t>
        <a:bodyPr/>
        <a:lstStyle/>
        <a:p>
          <a:r>
            <a:rPr lang="en-US" b="1" i="0" dirty="0">
              <a:solidFill>
                <a:srgbClr val="033163"/>
              </a:solidFill>
            </a:rPr>
            <a:t>A perfectly elastic collision</a:t>
          </a:r>
          <a:r>
            <a:rPr lang="en-US" b="0" i="0" dirty="0">
              <a:solidFill>
                <a:srgbClr val="033163"/>
              </a:solidFill>
            </a:rPr>
            <a:t> is defined as one in which there is no loss of kinetic energy in the collision.</a:t>
          </a:r>
          <a:endParaRPr lang="en-US" dirty="0">
            <a:solidFill>
              <a:srgbClr val="033163"/>
            </a:solidFill>
          </a:endParaRPr>
        </a:p>
      </dgm:t>
    </dgm:pt>
    <dgm:pt modelId="{BEAF6CCF-DC4D-4DD2-A6A9-5C8AFD0B482A}" type="parTrans" cxnId="{4D883E12-6D72-49C5-89DF-36E08CBE0FB8}">
      <dgm:prSet/>
      <dgm:spPr/>
      <dgm:t>
        <a:bodyPr/>
        <a:lstStyle/>
        <a:p>
          <a:endParaRPr lang="en-US"/>
        </a:p>
      </dgm:t>
    </dgm:pt>
    <dgm:pt modelId="{CB40A8F4-BB0E-4B47-A74A-023C039E3C30}" type="sibTrans" cxnId="{4D883E12-6D72-49C5-89DF-36E08CBE0FB8}">
      <dgm:prSet/>
      <dgm:spPr/>
      <dgm:t>
        <a:bodyPr/>
        <a:lstStyle/>
        <a:p>
          <a:endParaRPr lang="en-US"/>
        </a:p>
      </dgm:t>
    </dgm:pt>
    <dgm:pt modelId="{A9F5B632-A857-4AB7-AAA9-5663F930BF3E}">
      <dgm:prSet phldrT="[Text]"/>
      <dgm:spPr>
        <a:solidFill>
          <a:srgbClr val="F9C51A"/>
        </a:solidFill>
      </dgm:spPr>
      <dgm:t>
        <a:bodyPr/>
        <a:lstStyle/>
        <a:p>
          <a:r>
            <a:rPr lang="en-US" b="1" i="0" dirty="0">
              <a:solidFill>
                <a:srgbClr val="033163"/>
              </a:solidFill>
            </a:rPr>
            <a:t>inelastic collision</a:t>
          </a:r>
          <a:r>
            <a:rPr lang="en-US" b="0" i="0" dirty="0">
              <a:solidFill>
                <a:srgbClr val="033163"/>
              </a:solidFill>
            </a:rPr>
            <a:t> is one in which part of the kinetic energy is changed to some other form of energy in the collision.</a:t>
          </a:r>
          <a:endParaRPr lang="en-US" dirty="0">
            <a:solidFill>
              <a:srgbClr val="033163"/>
            </a:solidFill>
          </a:endParaRPr>
        </a:p>
      </dgm:t>
    </dgm:pt>
    <dgm:pt modelId="{4DDB6838-45CB-41C4-A155-EF27B8BBCFC2}" type="parTrans" cxnId="{FF1D263C-C4C2-4BF9-A6E2-49019FA50C99}">
      <dgm:prSet/>
      <dgm:spPr/>
      <dgm:t>
        <a:bodyPr/>
        <a:lstStyle/>
        <a:p>
          <a:endParaRPr lang="en-US"/>
        </a:p>
      </dgm:t>
    </dgm:pt>
    <dgm:pt modelId="{3A0E0F61-2E50-43EE-A0CD-70265DCBBCA4}" type="sibTrans" cxnId="{FF1D263C-C4C2-4BF9-A6E2-49019FA50C99}">
      <dgm:prSet/>
      <dgm:spPr/>
      <dgm:t>
        <a:bodyPr/>
        <a:lstStyle/>
        <a:p>
          <a:endParaRPr lang="en-US"/>
        </a:p>
      </dgm:t>
    </dgm:pt>
    <dgm:pt modelId="{F8A2DEF3-5D4D-40A7-8584-D826D5B3BD2D}">
      <dgm:prSet phldrT="[Text]"/>
      <dgm:spPr>
        <a:solidFill>
          <a:srgbClr val="F9C51A"/>
        </a:solidFill>
      </dgm:spPr>
      <dgm:t>
        <a:bodyPr/>
        <a:lstStyle/>
        <a:p>
          <a:r>
            <a:rPr lang="en-US" dirty="0">
              <a:solidFill>
                <a:srgbClr val="033163"/>
              </a:solidFill>
            </a:rPr>
            <a:t>Conservation Of Momentum</a:t>
          </a:r>
        </a:p>
      </dgm:t>
    </dgm:pt>
    <dgm:pt modelId="{E58917E5-FAC9-4260-9DB7-A46BB1315143}" type="parTrans" cxnId="{15610169-AFEC-479C-91AE-E2F8DA12D095}">
      <dgm:prSet/>
      <dgm:spPr/>
      <dgm:t>
        <a:bodyPr/>
        <a:lstStyle/>
        <a:p>
          <a:endParaRPr lang="en-US"/>
        </a:p>
      </dgm:t>
    </dgm:pt>
    <dgm:pt modelId="{900144DE-BAE2-49F5-B35C-7379048EC805}" type="sibTrans" cxnId="{15610169-AFEC-479C-91AE-E2F8DA12D095}">
      <dgm:prSet/>
      <dgm:spPr/>
      <dgm:t>
        <a:bodyPr/>
        <a:lstStyle/>
        <a:p>
          <a:endParaRPr lang="en-US"/>
        </a:p>
      </dgm:t>
    </dgm:pt>
    <dgm:pt modelId="{BFBAFEE3-94D8-4944-AED7-241A314129FB}">
      <dgm:prSet/>
      <dgm:spPr>
        <a:solidFill>
          <a:srgbClr val="F9C51A"/>
        </a:solidFill>
      </dgm:spPr>
      <dgm:t>
        <a:bodyPr/>
        <a:lstStyle/>
        <a:p>
          <a:r>
            <a:rPr lang="en-US" b="0" i="0" dirty="0">
              <a:solidFill>
                <a:srgbClr val="033163"/>
              </a:solidFill>
            </a:rPr>
            <a:t>For a collision occurring between object 1 and object 2 in an isolated system, the total momentum of the two objects before the collision is equal to the total momentum of the two objects after the collision. That is, the momentum lost by object 1 is equal to the momentum gained by object 2.</a:t>
          </a:r>
          <a:endParaRPr lang="en-US" dirty="0">
            <a:solidFill>
              <a:srgbClr val="033163"/>
            </a:solidFill>
          </a:endParaRPr>
        </a:p>
      </dgm:t>
    </dgm:pt>
    <dgm:pt modelId="{BBF9DB5E-E2EB-4318-830B-5BEFE64E577A}" type="parTrans" cxnId="{979182F2-6E15-4E16-A707-BCF0AAEEC4D1}">
      <dgm:prSet/>
      <dgm:spPr/>
      <dgm:t>
        <a:bodyPr/>
        <a:lstStyle/>
        <a:p>
          <a:endParaRPr lang="en-US"/>
        </a:p>
      </dgm:t>
    </dgm:pt>
    <dgm:pt modelId="{D9EB2F99-D95C-4DAA-B86D-65EE111411C5}" type="sibTrans" cxnId="{979182F2-6E15-4E16-A707-BCF0AAEEC4D1}">
      <dgm:prSet/>
      <dgm:spPr/>
      <dgm:t>
        <a:bodyPr/>
        <a:lstStyle/>
        <a:p>
          <a:endParaRPr lang="en-US"/>
        </a:p>
      </dgm:t>
    </dgm:pt>
    <dgm:pt modelId="{5823B5F2-BE56-4537-9233-68ABC28BE5D8}" type="pres">
      <dgm:prSet presAssocID="{4F7D63CE-E092-432B-B9C3-FA7D96837159}" presName="matrix" presStyleCnt="0">
        <dgm:presLayoutVars>
          <dgm:chMax val="1"/>
          <dgm:dir/>
          <dgm:resizeHandles val="exact"/>
        </dgm:presLayoutVars>
      </dgm:prSet>
      <dgm:spPr/>
    </dgm:pt>
    <dgm:pt modelId="{24D3A944-5F3D-4BDE-845E-C05DAE224E10}" type="pres">
      <dgm:prSet presAssocID="{4F7D63CE-E092-432B-B9C3-FA7D96837159}" presName="diamond" presStyleLbl="bgShp" presStyleIdx="0" presStyleCnt="1" custScaleX="151558"/>
      <dgm:spPr/>
    </dgm:pt>
    <dgm:pt modelId="{AF2DE9CB-7AD1-442A-A456-28BB0D8F83D6}" type="pres">
      <dgm:prSet presAssocID="{4F7D63CE-E092-432B-B9C3-FA7D96837159}" presName="quad1" presStyleLbl="node1" presStyleIdx="0" presStyleCnt="4" custScaleX="188605" custLinFactNeighborX="-61791" custLinFactNeighborY="-2233">
        <dgm:presLayoutVars>
          <dgm:chMax val="0"/>
          <dgm:chPref val="0"/>
          <dgm:bulletEnabled val="1"/>
        </dgm:presLayoutVars>
      </dgm:prSet>
      <dgm:spPr/>
    </dgm:pt>
    <dgm:pt modelId="{6DA49BA4-5927-4FA9-8E7D-A1D1FED65982}" type="pres">
      <dgm:prSet presAssocID="{4F7D63CE-E092-432B-B9C3-FA7D96837159}" presName="quad2" presStyleLbl="node1" presStyleIdx="1" presStyleCnt="4" custScaleX="202005" custLinFactNeighborX="69608" custLinFactNeighborY="-744">
        <dgm:presLayoutVars>
          <dgm:chMax val="0"/>
          <dgm:chPref val="0"/>
          <dgm:bulletEnabled val="1"/>
        </dgm:presLayoutVars>
      </dgm:prSet>
      <dgm:spPr/>
    </dgm:pt>
    <dgm:pt modelId="{53FB8169-BBDD-414D-AF32-295BD054060E}" type="pres">
      <dgm:prSet presAssocID="{4F7D63CE-E092-432B-B9C3-FA7D96837159}" presName="quad3" presStyleLbl="node1" presStyleIdx="2" presStyleCnt="4" custLinFactX="-4668" custLinFactNeighborX="-100000" custLinFactNeighborY="5956">
        <dgm:presLayoutVars>
          <dgm:chMax val="0"/>
          <dgm:chPref val="0"/>
          <dgm:bulletEnabled val="1"/>
        </dgm:presLayoutVars>
      </dgm:prSet>
      <dgm:spPr/>
    </dgm:pt>
    <dgm:pt modelId="{497AB61C-7CA7-4D29-BA79-473D938B992B}" type="pres">
      <dgm:prSet presAssocID="{4F7D63CE-E092-432B-B9C3-FA7D96837159}" presName="quad4" presStyleLbl="node1" presStyleIdx="3" presStyleCnt="4" custScaleX="344688" custLinFactNeighborX="14209" custLinFactNeighborY="5211">
        <dgm:presLayoutVars>
          <dgm:chMax val="0"/>
          <dgm:chPref val="0"/>
          <dgm:bulletEnabled val="1"/>
        </dgm:presLayoutVars>
      </dgm:prSet>
      <dgm:spPr/>
    </dgm:pt>
  </dgm:ptLst>
  <dgm:cxnLst>
    <dgm:cxn modelId="{235F5303-32A8-475E-A2C4-E4BA80195F55}" type="presOf" srcId="{BFBAFEE3-94D8-4944-AED7-241A314129FB}" destId="{497AB61C-7CA7-4D29-BA79-473D938B992B}" srcOrd="0" destOrd="0" presId="urn:microsoft.com/office/officeart/2005/8/layout/matrix3"/>
    <dgm:cxn modelId="{38126D07-2E4F-4574-8FAC-35C3FF08CA35}" type="presOf" srcId="{4F7D63CE-E092-432B-B9C3-FA7D96837159}" destId="{5823B5F2-BE56-4537-9233-68ABC28BE5D8}" srcOrd="0" destOrd="0" presId="urn:microsoft.com/office/officeart/2005/8/layout/matrix3"/>
    <dgm:cxn modelId="{8D9D850D-C858-4832-88AC-6BA500ABE05E}" type="presOf" srcId="{F8A2DEF3-5D4D-40A7-8584-D826D5B3BD2D}" destId="{53FB8169-BBDD-414D-AF32-295BD054060E}" srcOrd="0" destOrd="0" presId="urn:microsoft.com/office/officeart/2005/8/layout/matrix3"/>
    <dgm:cxn modelId="{4D883E12-6D72-49C5-89DF-36E08CBE0FB8}" srcId="{4F7D63CE-E092-432B-B9C3-FA7D96837159}" destId="{008E61C0-FE08-46B8-962B-6707C78E8113}" srcOrd="0" destOrd="0" parTransId="{BEAF6CCF-DC4D-4DD2-A6A9-5C8AFD0B482A}" sibTransId="{CB40A8F4-BB0E-4B47-A74A-023C039E3C30}"/>
    <dgm:cxn modelId="{76519A2B-9159-49DF-A4DE-4962649AD001}" type="presOf" srcId="{008E61C0-FE08-46B8-962B-6707C78E8113}" destId="{AF2DE9CB-7AD1-442A-A456-28BB0D8F83D6}" srcOrd="0" destOrd="0" presId="urn:microsoft.com/office/officeart/2005/8/layout/matrix3"/>
    <dgm:cxn modelId="{FF1D263C-C4C2-4BF9-A6E2-49019FA50C99}" srcId="{4F7D63CE-E092-432B-B9C3-FA7D96837159}" destId="{A9F5B632-A857-4AB7-AAA9-5663F930BF3E}" srcOrd="1" destOrd="0" parTransId="{4DDB6838-45CB-41C4-A155-EF27B8BBCFC2}" sibTransId="{3A0E0F61-2E50-43EE-A0CD-70265DCBBCA4}"/>
    <dgm:cxn modelId="{15610169-AFEC-479C-91AE-E2F8DA12D095}" srcId="{4F7D63CE-E092-432B-B9C3-FA7D96837159}" destId="{F8A2DEF3-5D4D-40A7-8584-D826D5B3BD2D}" srcOrd="2" destOrd="0" parTransId="{E58917E5-FAC9-4260-9DB7-A46BB1315143}" sibTransId="{900144DE-BAE2-49F5-B35C-7379048EC805}"/>
    <dgm:cxn modelId="{0ABE7F9C-8555-4B4D-8502-5FB6DD369D47}" type="presOf" srcId="{A9F5B632-A857-4AB7-AAA9-5663F930BF3E}" destId="{6DA49BA4-5927-4FA9-8E7D-A1D1FED65982}" srcOrd="0" destOrd="0" presId="urn:microsoft.com/office/officeart/2005/8/layout/matrix3"/>
    <dgm:cxn modelId="{979182F2-6E15-4E16-A707-BCF0AAEEC4D1}" srcId="{4F7D63CE-E092-432B-B9C3-FA7D96837159}" destId="{BFBAFEE3-94D8-4944-AED7-241A314129FB}" srcOrd="3" destOrd="0" parTransId="{BBF9DB5E-E2EB-4318-830B-5BEFE64E577A}" sibTransId="{D9EB2F99-D95C-4DAA-B86D-65EE111411C5}"/>
    <dgm:cxn modelId="{D1F446E5-7173-4429-81D9-BAC55CCB5AC8}" type="presParOf" srcId="{5823B5F2-BE56-4537-9233-68ABC28BE5D8}" destId="{24D3A944-5F3D-4BDE-845E-C05DAE224E10}" srcOrd="0" destOrd="0" presId="urn:microsoft.com/office/officeart/2005/8/layout/matrix3"/>
    <dgm:cxn modelId="{DD216315-0FE5-4489-AEDF-3462D5988AAD}" type="presParOf" srcId="{5823B5F2-BE56-4537-9233-68ABC28BE5D8}" destId="{AF2DE9CB-7AD1-442A-A456-28BB0D8F83D6}" srcOrd="1" destOrd="0" presId="urn:microsoft.com/office/officeart/2005/8/layout/matrix3"/>
    <dgm:cxn modelId="{F43EBF16-F5DD-429B-A563-394228E229F8}" type="presParOf" srcId="{5823B5F2-BE56-4537-9233-68ABC28BE5D8}" destId="{6DA49BA4-5927-4FA9-8E7D-A1D1FED65982}" srcOrd="2" destOrd="0" presId="urn:microsoft.com/office/officeart/2005/8/layout/matrix3"/>
    <dgm:cxn modelId="{6AD45DCB-66F5-4DAC-9606-BFF3D191A019}" type="presParOf" srcId="{5823B5F2-BE56-4537-9233-68ABC28BE5D8}" destId="{53FB8169-BBDD-414D-AF32-295BD054060E}" srcOrd="3" destOrd="0" presId="urn:microsoft.com/office/officeart/2005/8/layout/matrix3"/>
    <dgm:cxn modelId="{84435DA1-9F90-4A83-A6D8-3463FC6AF81F}" type="presParOf" srcId="{5823B5F2-BE56-4537-9233-68ABC28BE5D8}" destId="{497AB61C-7CA7-4D29-BA79-473D938B992B}" srcOrd="4" destOrd="0" presId="urn:microsoft.com/office/officeart/2005/8/layout/matrix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785A46D-21C6-4146-89E9-88C6C3D44429}">
      <dsp:nvSpPr>
        <dsp:cNvPr id="0" name=""/>
        <dsp:cNvSpPr/>
      </dsp:nvSpPr>
      <dsp:spPr>
        <a:xfrm>
          <a:off x="873760" y="0"/>
          <a:ext cx="5057421" cy="5057421"/>
        </a:xfrm>
        <a:prstGeom prst="triangl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843124F-9E7F-4039-AB43-6540B6DE5ABA}">
      <dsp:nvSpPr>
        <dsp:cNvPr id="0" name=""/>
        <dsp:cNvSpPr/>
      </dsp:nvSpPr>
      <dsp:spPr>
        <a:xfrm>
          <a:off x="3402470" y="506235"/>
          <a:ext cx="3287323" cy="513644"/>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Concept</a:t>
          </a:r>
        </a:p>
      </dsp:txBody>
      <dsp:txXfrm>
        <a:off x="3427544" y="531309"/>
        <a:ext cx="3237175" cy="463496"/>
      </dsp:txXfrm>
    </dsp:sp>
    <dsp:sp modelId="{6213BBD4-9698-4784-A626-619D7CEEBED3}">
      <dsp:nvSpPr>
        <dsp:cNvPr id="0" name=""/>
        <dsp:cNvSpPr/>
      </dsp:nvSpPr>
      <dsp:spPr>
        <a:xfrm>
          <a:off x="3402470" y="1084085"/>
          <a:ext cx="3287323" cy="513644"/>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Physics</a:t>
          </a:r>
        </a:p>
      </dsp:txBody>
      <dsp:txXfrm>
        <a:off x="3427544" y="1109159"/>
        <a:ext cx="3237175" cy="463496"/>
      </dsp:txXfrm>
    </dsp:sp>
    <dsp:sp modelId="{1CCD0B5A-D622-4689-B714-8A85BB703123}">
      <dsp:nvSpPr>
        <dsp:cNvPr id="0" name=""/>
        <dsp:cNvSpPr/>
      </dsp:nvSpPr>
      <dsp:spPr>
        <a:xfrm>
          <a:off x="3402470" y="1661935"/>
          <a:ext cx="3287323" cy="513644"/>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Mathematics</a:t>
          </a:r>
        </a:p>
      </dsp:txBody>
      <dsp:txXfrm>
        <a:off x="3427544" y="1687009"/>
        <a:ext cx="3237175" cy="463496"/>
      </dsp:txXfrm>
    </dsp:sp>
    <dsp:sp modelId="{D11FF983-1919-42C2-9F50-F8ACEA048635}">
      <dsp:nvSpPr>
        <dsp:cNvPr id="0" name=""/>
        <dsp:cNvSpPr/>
      </dsp:nvSpPr>
      <dsp:spPr>
        <a:xfrm>
          <a:off x="3402470" y="2239785"/>
          <a:ext cx="3287323" cy="513644"/>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JavaScript</a:t>
          </a:r>
        </a:p>
      </dsp:txBody>
      <dsp:txXfrm>
        <a:off x="3427544" y="2264859"/>
        <a:ext cx="3237175" cy="463496"/>
      </dsp:txXfrm>
    </dsp:sp>
    <dsp:sp modelId="{BBADD102-0F76-4F7C-BF5F-06A32A6DF524}">
      <dsp:nvSpPr>
        <dsp:cNvPr id="0" name=""/>
        <dsp:cNvSpPr/>
      </dsp:nvSpPr>
      <dsp:spPr>
        <a:xfrm>
          <a:off x="3402470" y="2817635"/>
          <a:ext cx="3287323" cy="513644"/>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Html5 Canvas</a:t>
          </a:r>
        </a:p>
      </dsp:txBody>
      <dsp:txXfrm>
        <a:off x="3427544" y="2842709"/>
        <a:ext cx="3237175" cy="463496"/>
      </dsp:txXfrm>
    </dsp:sp>
    <dsp:sp modelId="{20632C84-553E-449D-9BC3-D44FA869E5EB}">
      <dsp:nvSpPr>
        <dsp:cNvPr id="0" name=""/>
        <dsp:cNvSpPr/>
      </dsp:nvSpPr>
      <dsp:spPr>
        <a:xfrm>
          <a:off x="3402470" y="3395485"/>
          <a:ext cx="3287323" cy="513644"/>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br>
            <a:rPr lang="en-US" sz="1300" kern="1200" dirty="0"/>
          </a:br>
          <a:r>
            <a:rPr lang="en-US" sz="1300" kern="1200" dirty="0"/>
            <a:t>Web Browser</a:t>
          </a:r>
        </a:p>
      </dsp:txBody>
      <dsp:txXfrm>
        <a:off x="3427544" y="3420559"/>
        <a:ext cx="3237175" cy="463496"/>
      </dsp:txXfrm>
    </dsp:sp>
    <dsp:sp modelId="{FB59368F-7706-4194-AE8B-CAB73C4330F2}">
      <dsp:nvSpPr>
        <dsp:cNvPr id="0" name=""/>
        <dsp:cNvSpPr/>
      </dsp:nvSpPr>
      <dsp:spPr>
        <a:xfrm>
          <a:off x="3402470" y="3973335"/>
          <a:ext cx="3287323" cy="513644"/>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Simulation</a:t>
          </a:r>
        </a:p>
      </dsp:txBody>
      <dsp:txXfrm>
        <a:off x="3427544" y="3998409"/>
        <a:ext cx="3237175" cy="46349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57C58D9-806A-47B2-95FC-AC17FDAF31F2}">
      <dsp:nvSpPr>
        <dsp:cNvPr id="0" name=""/>
        <dsp:cNvSpPr/>
      </dsp:nvSpPr>
      <dsp:spPr>
        <a:xfrm>
          <a:off x="0" y="0"/>
          <a:ext cx="8229600"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F95795A-1239-40DF-928E-F1D931365785}">
      <dsp:nvSpPr>
        <dsp:cNvPr id="0" name=""/>
        <dsp:cNvSpPr/>
      </dsp:nvSpPr>
      <dsp:spPr>
        <a:xfrm>
          <a:off x="0" y="0"/>
          <a:ext cx="1645920" cy="47005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7650" tIns="247650" rIns="247650" bIns="247650" numCol="1" spcCol="1270" anchor="t" anchorCtr="0">
          <a:noAutofit/>
        </a:bodyPr>
        <a:lstStyle/>
        <a:p>
          <a:pPr marL="0" lvl="0" indent="0" algn="l" defTabSz="2889250">
            <a:lnSpc>
              <a:spcPct val="90000"/>
            </a:lnSpc>
            <a:spcBef>
              <a:spcPct val="0"/>
            </a:spcBef>
            <a:spcAft>
              <a:spcPct val="35000"/>
            </a:spcAft>
            <a:buNone/>
          </a:pPr>
          <a:r>
            <a:rPr lang="en-US" sz="6500" kern="1200" dirty="0"/>
            <a:t> </a:t>
          </a:r>
        </a:p>
      </dsp:txBody>
      <dsp:txXfrm>
        <a:off x="0" y="0"/>
        <a:ext cx="1645920" cy="4700587"/>
      </dsp:txXfrm>
    </dsp:sp>
    <dsp:sp modelId="{CF7102CD-3032-486C-BF2D-A1AF490CD9EA}">
      <dsp:nvSpPr>
        <dsp:cNvPr id="0" name=""/>
        <dsp:cNvSpPr/>
      </dsp:nvSpPr>
      <dsp:spPr>
        <a:xfrm>
          <a:off x="1769364" y="73446"/>
          <a:ext cx="6460236" cy="14689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0970" tIns="140970" rIns="140970" bIns="140970" numCol="1" spcCol="1270" anchor="t" anchorCtr="0">
          <a:noAutofit/>
        </a:bodyPr>
        <a:lstStyle/>
        <a:p>
          <a:pPr marL="0" lvl="0" indent="0" algn="l" defTabSz="1644650">
            <a:lnSpc>
              <a:spcPct val="90000"/>
            </a:lnSpc>
            <a:spcBef>
              <a:spcPct val="0"/>
            </a:spcBef>
            <a:spcAft>
              <a:spcPct val="35000"/>
            </a:spcAft>
            <a:buNone/>
          </a:pPr>
          <a:r>
            <a:rPr lang="en-US" sz="3700" kern="1200" dirty="0">
              <a:solidFill>
                <a:srgbClr val="F9C51A"/>
              </a:solidFill>
            </a:rPr>
            <a:t>Freefall of a ball in air and water </a:t>
          </a:r>
        </a:p>
      </dsp:txBody>
      <dsp:txXfrm>
        <a:off x="1769364" y="73446"/>
        <a:ext cx="6460236" cy="1468933"/>
      </dsp:txXfrm>
    </dsp:sp>
    <dsp:sp modelId="{0275D0B5-B9F1-4607-9113-C16CDF2FDB7E}">
      <dsp:nvSpPr>
        <dsp:cNvPr id="0" name=""/>
        <dsp:cNvSpPr/>
      </dsp:nvSpPr>
      <dsp:spPr>
        <a:xfrm>
          <a:off x="1645920" y="1542380"/>
          <a:ext cx="6583680"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B1E9F30-7236-4BD3-809F-E573F0B43DBC}">
      <dsp:nvSpPr>
        <dsp:cNvPr id="0" name=""/>
        <dsp:cNvSpPr/>
      </dsp:nvSpPr>
      <dsp:spPr>
        <a:xfrm>
          <a:off x="1769364" y="1615827"/>
          <a:ext cx="6460236" cy="14689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0970" tIns="140970" rIns="140970" bIns="140970" numCol="1" spcCol="1270" anchor="t" anchorCtr="0">
          <a:noAutofit/>
        </a:bodyPr>
        <a:lstStyle/>
        <a:p>
          <a:pPr marL="0" lvl="0" indent="0" algn="l" defTabSz="1644650">
            <a:lnSpc>
              <a:spcPct val="90000"/>
            </a:lnSpc>
            <a:spcBef>
              <a:spcPct val="0"/>
            </a:spcBef>
            <a:spcAft>
              <a:spcPct val="35000"/>
            </a:spcAft>
            <a:buNone/>
          </a:pPr>
          <a:r>
            <a:rPr lang="en-US" sz="3700" kern="1200" dirty="0">
              <a:solidFill>
                <a:srgbClr val="F9C51A"/>
              </a:solidFill>
            </a:rPr>
            <a:t>Oscillating motion</a:t>
          </a:r>
        </a:p>
      </dsp:txBody>
      <dsp:txXfrm>
        <a:off x="1769364" y="1615827"/>
        <a:ext cx="6460236" cy="1468933"/>
      </dsp:txXfrm>
    </dsp:sp>
    <dsp:sp modelId="{8AC5DEAD-F053-489A-A73B-1E479B22AE56}">
      <dsp:nvSpPr>
        <dsp:cNvPr id="0" name=""/>
        <dsp:cNvSpPr/>
      </dsp:nvSpPr>
      <dsp:spPr>
        <a:xfrm>
          <a:off x="1645920" y="3084760"/>
          <a:ext cx="6583680"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9563933-966D-442C-A888-849B20C92544}">
      <dsp:nvSpPr>
        <dsp:cNvPr id="0" name=""/>
        <dsp:cNvSpPr/>
      </dsp:nvSpPr>
      <dsp:spPr>
        <a:xfrm>
          <a:off x="1769364" y="3158207"/>
          <a:ext cx="6460236" cy="14689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0970" tIns="140970" rIns="140970" bIns="140970" numCol="1" spcCol="1270" anchor="t" anchorCtr="0">
          <a:noAutofit/>
        </a:bodyPr>
        <a:lstStyle/>
        <a:p>
          <a:pPr marL="0" lvl="0" indent="0" algn="l" defTabSz="1644650">
            <a:lnSpc>
              <a:spcPct val="90000"/>
            </a:lnSpc>
            <a:spcBef>
              <a:spcPct val="0"/>
            </a:spcBef>
            <a:spcAft>
              <a:spcPct val="35000"/>
            </a:spcAft>
            <a:buNone/>
          </a:pPr>
          <a:r>
            <a:rPr lang="en-US" sz="3700" kern="1200" dirty="0">
              <a:solidFill>
                <a:srgbClr val="F9C51A"/>
              </a:solidFill>
            </a:rPr>
            <a:t>Elastic</a:t>
          </a:r>
          <a:r>
            <a:rPr lang="en-US" sz="3700" kern="1200" dirty="0"/>
            <a:t> </a:t>
          </a:r>
          <a:r>
            <a:rPr lang="en-US" sz="3700" kern="1200" dirty="0">
              <a:solidFill>
                <a:srgbClr val="F9C51A"/>
              </a:solidFill>
            </a:rPr>
            <a:t>collision</a:t>
          </a:r>
        </a:p>
      </dsp:txBody>
      <dsp:txXfrm>
        <a:off x="1769364" y="3158207"/>
        <a:ext cx="6460236" cy="1468933"/>
      </dsp:txXfrm>
    </dsp:sp>
    <dsp:sp modelId="{CEE68648-D003-4505-A81F-96D170C21769}">
      <dsp:nvSpPr>
        <dsp:cNvPr id="0" name=""/>
        <dsp:cNvSpPr/>
      </dsp:nvSpPr>
      <dsp:spPr>
        <a:xfrm>
          <a:off x="1645920" y="4627141"/>
          <a:ext cx="6583680"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16F7D5D-3BA6-4849-8BB0-3988D7418603}">
      <dsp:nvSpPr>
        <dsp:cNvPr id="0" name=""/>
        <dsp:cNvSpPr/>
      </dsp:nvSpPr>
      <dsp:spPr>
        <a:xfrm>
          <a:off x="0" y="3662224"/>
          <a:ext cx="8229600" cy="0"/>
        </a:xfrm>
        <a:prstGeom prst="line">
          <a:avLst/>
        </a:prstGeom>
        <a:blipFill rotWithShape="0">
          <a:blip xmlns:r="http://schemas.openxmlformats.org/officeDocument/2006/relationships" r:embed="rId1"/>
          <a:stretch>
            <a:fillRect/>
          </a:stretch>
        </a:blip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B8487D3-C924-40C2-9F85-9CD44EBCA2D8}">
      <dsp:nvSpPr>
        <dsp:cNvPr id="0" name=""/>
        <dsp:cNvSpPr/>
      </dsp:nvSpPr>
      <dsp:spPr>
        <a:xfrm>
          <a:off x="0" y="2085133"/>
          <a:ext cx="8229600" cy="0"/>
        </a:xfrm>
        <a:prstGeom prst="line">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38C4829-FD4C-4E61-91F1-69086E69AC7C}">
      <dsp:nvSpPr>
        <dsp:cNvPr id="0" name=""/>
        <dsp:cNvSpPr/>
      </dsp:nvSpPr>
      <dsp:spPr>
        <a:xfrm>
          <a:off x="0" y="898226"/>
          <a:ext cx="8229600" cy="0"/>
        </a:xfrm>
        <a:prstGeom prst="line">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89E16A6-EADF-4DDB-8A70-DB4BD8587245}">
      <dsp:nvSpPr>
        <dsp:cNvPr id="0" name=""/>
        <dsp:cNvSpPr/>
      </dsp:nvSpPr>
      <dsp:spPr>
        <a:xfrm>
          <a:off x="2139696" y="369546"/>
          <a:ext cx="6089903" cy="5159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b" anchorCtr="0">
          <a:noAutofit/>
        </a:bodyPr>
        <a:lstStyle/>
        <a:p>
          <a:pPr marL="0" lvl="0" indent="0" algn="l" defTabSz="711200">
            <a:lnSpc>
              <a:spcPct val="90000"/>
            </a:lnSpc>
            <a:spcBef>
              <a:spcPct val="0"/>
            </a:spcBef>
            <a:spcAft>
              <a:spcPct val="35000"/>
            </a:spcAft>
            <a:buNone/>
          </a:pPr>
          <a:r>
            <a:rPr lang="en-US" sz="1600" b="0" i="0" kern="1200" dirty="0">
              <a:solidFill>
                <a:srgbClr val="033163"/>
              </a:solidFill>
            </a:rPr>
            <a:t>Any object that is being acted upon only by the force of gravity is said to be in a state of </a:t>
          </a:r>
          <a:r>
            <a:rPr lang="en-US" sz="1600" b="1" i="0" kern="1200" dirty="0">
              <a:solidFill>
                <a:srgbClr val="033163"/>
              </a:solidFill>
            </a:rPr>
            <a:t>free fall</a:t>
          </a:r>
          <a:r>
            <a:rPr lang="en-US" sz="1600" b="0" i="0" kern="1200" dirty="0">
              <a:solidFill>
                <a:srgbClr val="033163"/>
              </a:solidFill>
            </a:rPr>
            <a:t>.</a:t>
          </a:r>
          <a:endParaRPr lang="en-US" sz="1600" kern="1200" dirty="0">
            <a:solidFill>
              <a:srgbClr val="033163"/>
            </a:solidFill>
          </a:endParaRPr>
        </a:p>
      </dsp:txBody>
      <dsp:txXfrm>
        <a:off x="2139696" y="369546"/>
        <a:ext cx="6089903" cy="515998"/>
      </dsp:txXfrm>
    </dsp:sp>
    <dsp:sp modelId="{C0AA84FE-B5A4-4BE1-9C91-D041DB480A5F}">
      <dsp:nvSpPr>
        <dsp:cNvPr id="0" name=""/>
        <dsp:cNvSpPr/>
      </dsp:nvSpPr>
      <dsp:spPr>
        <a:xfrm>
          <a:off x="0" y="384150"/>
          <a:ext cx="2139696" cy="514075"/>
        </a:xfrm>
        <a:prstGeom prst="round2SameRect">
          <a:avLst>
            <a:gd name="adj1" fmla="val 16670"/>
            <a:gd name="adj2" fmla="val 0"/>
          </a:avLst>
        </a:prstGeom>
        <a:solidFill>
          <a:srgbClr val="F9C51A"/>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1435" tIns="51435" rIns="51435" bIns="51435" numCol="1" spcCol="1270" anchor="ctr" anchorCtr="0">
          <a:noAutofit/>
        </a:bodyPr>
        <a:lstStyle/>
        <a:p>
          <a:pPr marL="0" lvl="0" indent="0" algn="ctr" defTabSz="1200150">
            <a:lnSpc>
              <a:spcPct val="90000"/>
            </a:lnSpc>
            <a:spcBef>
              <a:spcPct val="0"/>
            </a:spcBef>
            <a:spcAft>
              <a:spcPct val="35000"/>
            </a:spcAft>
            <a:buNone/>
          </a:pPr>
          <a:r>
            <a:rPr lang="en-US" sz="2700" kern="1200" dirty="0">
              <a:solidFill>
                <a:srgbClr val="033163"/>
              </a:solidFill>
            </a:rPr>
            <a:t>Free Fall</a:t>
          </a:r>
        </a:p>
      </dsp:txBody>
      <dsp:txXfrm>
        <a:off x="25100" y="409250"/>
        <a:ext cx="2089496" cy="488975"/>
      </dsp:txXfrm>
    </dsp:sp>
    <dsp:sp modelId="{9AA4080B-820E-426C-BA4E-A6938A690C72}">
      <dsp:nvSpPr>
        <dsp:cNvPr id="0" name=""/>
        <dsp:cNvSpPr/>
      </dsp:nvSpPr>
      <dsp:spPr>
        <a:xfrm>
          <a:off x="0" y="517049"/>
          <a:ext cx="8229600" cy="10283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t" anchorCtr="0">
          <a:noAutofit/>
        </a:bodyPr>
        <a:lstStyle/>
        <a:p>
          <a:pPr marL="114300" lvl="1" indent="-114300" algn="l" defTabSz="533400">
            <a:lnSpc>
              <a:spcPct val="90000"/>
            </a:lnSpc>
            <a:spcBef>
              <a:spcPct val="0"/>
            </a:spcBef>
            <a:spcAft>
              <a:spcPct val="15000"/>
            </a:spcAft>
            <a:buChar char="•"/>
          </a:pPr>
          <a:endParaRPr lang="en-US" sz="1200" kern="1200" dirty="0"/>
        </a:p>
      </dsp:txBody>
      <dsp:txXfrm>
        <a:off x="0" y="517049"/>
        <a:ext cx="8229600" cy="1028305"/>
      </dsp:txXfrm>
    </dsp:sp>
    <dsp:sp modelId="{E8B58F71-3D0F-4E58-BBC8-4BAE51620D77}">
      <dsp:nvSpPr>
        <dsp:cNvPr id="0" name=""/>
        <dsp:cNvSpPr/>
      </dsp:nvSpPr>
      <dsp:spPr>
        <a:xfrm>
          <a:off x="2139696" y="1571058"/>
          <a:ext cx="6089903" cy="5140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b" anchorCtr="0">
          <a:noAutofit/>
        </a:bodyPr>
        <a:lstStyle/>
        <a:p>
          <a:pPr marL="0" lvl="0" indent="0" algn="l" defTabSz="711200">
            <a:lnSpc>
              <a:spcPct val="90000"/>
            </a:lnSpc>
            <a:spcBef>
              <a:spcPct val="0"/>
            </a:spcBef>
            <a:spcAft>
              <a:spcPct val="35000"/>
            </a:spcAft>
            <a:buNone/>
          </a:pPr>
          <a:r>
            <a:rPr lang="en-US" sz="1600" kern="1200" dirty="0">
              <a:solidFill>
                <a:srgbClr val="033163"/>
              </a:solidFill>
            </a:rPr>
            <a:t>Upward Force exerted by fluid on an object placed in it.</a:t>
          </a:r>
        </a:p>
      </dsp:txBody>
      <dsp:txXfrm>
        <a:off x="2139696" y="1571058"/>
        <a:ext cx="6089903" cy="514075"/>
      </dsp:txXfrm>
    </dsp:sp>
    <dsp:sp modelId="{9109B616-C0AE-48E7-BE8A-928479420C30}">
      <dsp:nvSpPr>
        <dsp:cNvPr id="0" name=""/>
        <dsp:cNvSpPr/>
      </dsp:nvSpPr>
      <dsp:spPr>
        <a:xfrm>
          <a:off x="0" y="1571058"/>
          <a:ext cx="2139696" cy="514075"/>
        </a:xfrm>
        <a:prstGeom prst="round2SameRect">
          <a:avLst>
            <a:gd name="adj1" fmla="val 16670"/>
            <a:gd name="adj2" fmla="val 0"/>
          </a:avLst>
        </a:prstGeom>
        <a:solidFill>
          <a:srgbClr val="F9C51A"/>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1435" tIns="51435" rIns="51435" bIns="51435" numCol="1" spcCol="1270" anchor="ctr" anchorCtr="0">
          <a:noAutofit/>
        </a:bodyPr>
        <a:lstStyle/>
        <a:p>
          <a:pPr marL="0" lvl="0" indent="0" algn="ctr" defTabSz="1200150">
            <a:lnSpc>
              <a:spcPct val="90000"/>
            </a:lnSpc>
            <a:spcBef>
              <a:spcPct val="0"/>
            </a:spcBef>
            <a:spcAft>
              <a:spcPct val="35000"/>
            </a:spcAft>
            <a:buNone/>
          </a:pPr>
          <a:r>
            <a:rPr lang="en-US" sz="2700" kern="1200" dirty="0">
              <a:solidFill>
                <a:srgbClr val="033163"/>
              </a:solidFill>
            </a:rPr>
            <a:t>Buoyancy</a:t>
          </a:r>
        </a:p>
      </dsp:txBody>
      <dsp:txXfrm>
        <a:off x="25100" y="1596158"/>
        <a:ext cx="2089496" cy="488975"/>
      </dsp:txXfrm>
    </dsp:sp>
    <dsp:sp modelId="{2101BABE-0712-43D7-8E18-538E6BBFE2B8}">
      <dsp:nvSpPr>
        <dsp:cNvPr id="0" name=""/>
        <dsp:cNvSpPr/>
      </dsp:nvSpPr>
      <dsp:spPr>
        <a:xfrm>
          <a:off x="0" y="2085133"/>
          <a:ext cx="8229600" cy="10283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t" anchorCtr="0">
          <a:noAutofit/>
        </a:bodyPr>
        <a:lstStyle/>
        <a:p>
          <a:pPr marL="114300" lvl="1" indent="-114300" algn="l" defTabSz="533400">
            <a:lnSpc>
              <a:spcPct val="90000"/>
            </a:lnSpc>
            <a:spcBef>
              <a:spcPct val="0"/>
            </a:spcBef>
            <a:spcAft>
              <a:spcPct val="15000"/>
            </a:spcAft>
            <a:buChar char="•"/>
          </a:pPr>
          <a:endParaRPr lang="en-US" sz="1200" kern="1200" dirty="0"/>
        </a:p>
      </dsp:txBody>
      <dsp:txXfrm>
        <a:off x="0" y="2085133"/>
        <a:ext cx="8229600" cy="1028305"/>
      </dsp:txXfrm>
    </dsp:sp>
    <dsp:sp modelId="{AD802686-2DAD-420E-93A7-6F94D052522F}">
      <dsp:nvSpPr>
        <dsp:cNvPr id="0" name=""/>
        <dsp:cNvSpPr/>
      </dsp:nvSpPr>
      <dsp:spPr>
        <a:xfrm>
          <a:off x="2139696" y="3139142"/>
          <a:ext cx="6089903" cy="5320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b" anchorCtr="0">
          <a:noAutofit/>
        </a:bodyPr>
        <a:lstStyle/>
        <a:p>
          <a:pPr marL="0" lvl="0" indent="0" algn="l" defTabSz="711200">
            <a:lnSpc>
              <a:spcPct val="90000"/>
            </a:lnSpc>
            <a:spcBef>
              <a:spcPct val="0"/>
            </a:spcBef>
            <a:spcAft>
              <a:spcPct val="35000"/>
            </a:spcAft>
            <a:buNone/>
          </a:pPr>
          <a:r>
            <a:rPr lang="en-US" sz="1600" b="0" i="0" kern="1200" dirty="0">
              <a:solidFill>
                <a:srgbClr val="033163"/>
              </a:solidFill>
            </a:rPr>
            <a:t>a force acting opposite to the relative motion of any object moving with respect to a surrounding fluid.</a:t>
          </a:r>
          <a:endParaRPr lang="en-US" sz="1600" kern="1200" dirty="0">
            <a:solidFill>
              <a:srgbClr val="033163"/>
            </a:solidFill>
          </a:endParaRPr>
        </a:p>
      </dsp:txBody>
      <dsp:txXfrm>
        <a:off x="2139696" y="3139142"/>
        <a:ext cx="6089903" cy="532088"/>
      </dsp:txXfrm>
    </dsp:sp>
    <dsp:sp modelId="{A3EA26F9-89D6-43F1-864F-219EA51739C0}">
      <dsp:nvSpPr>
        <dsp:cNvPr id="0" name=""/>
        <dsp:cNvSpPr/>
      </dsp:nvSpPr>
      <dsp:spPr>
        <a:xfrm>
          <a:off x="0" y="3148149"/>
          <a:ext cx="2139696" cy="514075"/>
        </a:xfrm>
        <a:prstGeom prst="round2SameRect">
          <a:avLst>
            <a:gd name="adj1" fmla="val 16670"/>
            <a:gd name="adj2" fmla="val 0"/>
          </a:avLst>
        </a:prstGeom>
        <a:solidFill>
          <a:srgbClr val="F9C51A"/>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1435" tIns="51435" rIns="51435" bIns="51435" numCol="1" spcCol="1270" anchor="ctr" anchorCtr="0">
          <a:noAutofit/>
        </a:bodyPr>
        <a:lstStyle/>
        <a:p>
          <a:pPr marL="0" lvl="0" indent="0" algn="ctr" defTabSz="1200150">
            <a:lnSpc>
              <a:spcPct val="90000"/>
            </a:lnSpc>
            <a:spcBef>
              <a:spcPct val="0"/>
            </a:spcBef>
            <a:spcAft>
              <a:spcPct val="35000"/>
            </a:spcAft>
            <a:buNone/>
          </a:pPr>
          <a:r>
            <a:rPr lang="en-US" sz="2700" kern="1200" dirty="0">
              <a:solidFill>
                <a:srgbClr val="033163"/>
              </a:solidFill>
            </a:rPr>
            <a:t>Drag Force</a:t>
          </a:r>
        </a:p>
      </dsp:txBody>
      <dsp:txXfrm>
        <a:off x="25100" y="3173249"/>
        <a:ext cx="2089496" cy="488975"/>
      </dsp:txXfrm>
    </dsp:sp>
    <dsp:sp modelId="{4D1AE46A-2A8B-4736-92DB-986E684E4FE0}">
      <dsp:nvSpPr>
        <dsp:cNvPr id="0" name=""/>
        <dsp:cNvSpPr/>
      </dsp:nvSpPr>
      <dsp:spPr>
        <a:xfrm>
          <a:off x="0" y="3671231"/>
          <a:ext cx="8229600" cy="10283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t" anchorCtr="0">
          <a:noAutofit/>
        </a:bodyPr>
        <a:lstStyle/>
        <a:p>
          <a:pPr marL="114300" lvl="1" indent="-114300" algn="l" defTabSz="533400">
            <a:lnSpc>
              <a:spcPct val="90000"/>
            </a:lnSpc>
            <a:spcBef>
              <a:spcPct val="0"/>
            </a:spcBef>
            <a:spcAft>
              <a:spcPct val="15000"/>
            </a:spcAft>
            <a:buChar char="•"/>
          </a:pPr>
          <a:endParaRPr lang="en-US" sz="1200" kern="1200" dirty="0"/>
        </a:p>
      </dsp:txBody>
      <dsp:txXfrm>
        <a:off x="0" y="3671231"/>
        <a:ext cx="8229600" cy="102830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30320B-81B5-49DF-AB40-2648CA43D6FF}">
      <dsp:nvSpPr>
        <dsp:cNvPr id="0" name=""/>
        <dsp:cNvSpPr/>
      </dsp:nvSpPr>
      <dsp:spPr>
        <a:xfrm>
          <a:off x="0" y="0"/>
          <a:ext cx="8229600" cy="1752045"/>
        </a:xfrm>
        <a:prstGeom prst="roundRect">
          <a:avLst/>
        </a:prstGeom>
        <a:solidFill>
          <a:srgbClr val="F9C51A"/>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b="1" i="0" kern="1200" dirty="0">
              <a:solidFill>
                <a:srgbClr val="033163"/>
              </a:solidFill>
            </a:rPr>
            <a:t>Potential Energy : </a:t>
          </a:r>
          <a:r>
            <a:rPr lang="en-US" sz="2100" b="0" i="0" kern="1200" dirty="0">
              <a:solidFill>
                <a:srgbClr val="033163"/>
              </a:solidFill>
            </a:rPr>
            <a:t>energy possessed by an object by virtue of its position.</a:t>
          </a:r>
          <a:endParaRPr lang="en-US" sz="2100" kern="1200" dirty="0">
            <a:solidFill>
              <a:srgbClr val="033163"/>
            </a:solidFill>
          </a:endParaRPr>
        </a:p>
      </dsp:txBody>
      <dsp:txXfrm>
        <a:off x="85528" y="85528"/>
        <a:ext cx="8058544" cy="1580989"/>
      </dsp:txXfrm>
    </dsp:sp>
    <dsp:sp modelId="{22C20FD2-F381-4D3A-AD1B-F277B3BEE475}">
      <dsp:nvSpPr>
        <dsp:cNvPr id="0" name=""/>
        <dsp:cNvSpPr/>
      </dsp:nvSpPr>
      <dsp:spPr>
        <a:xfrm>
          <a:off x="0" y="2001713"/>
          <a:ext cx="8229600" cy="1091902"/>
        </a:xfrm>
        <a:prstGeom prst="roundRect">
          <a:avLst/>
        </a:prstGeom>
        <a:solidFill>
          <a:srgbClr val="F9C51A"/>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b="1" kern="1200" dirty="0">
              <a:solidFill>
                <a:srgbClr val="033163"/>
              </a:solidFill>
            </a:rPr>
            <a:t>Kinetic Energy : </a:t>
          </a:r>
          <a:r>
            <a:rPr lang="en-US" sz="2100" b="0" i="0" kern="1200" dirty="0">
              <a:solidFill>
                <a:srgbClr val="033163"/>
              </a:solidFill>
            </a:rPr>
            <a:t>energy possessed by an object by the virtue of its motion or movement.</a:t>
          </a:r>
          <a:endParaRPr lang="en-US" sz="2100" kern="1200" dirty="0">
            <a:solidFill>
              <a:srgbClr val="033163"/>
            </a:solidFill>
          </a:endParaRPr>
        </a:p>
      </dsp:txBody>
      <dsp:txXfrm>
        <a:off x="53302" y="2055015"/>
        <a:ext cx="8122996" cy="985298"/>
      </dsp:txXfrm>
    </dsp:sp>
    <dsp:sp modelId="{7C835A4D-04C3-4D3C-A632-2C2E2777304B}">
      <dsp:nvSpPr>
        <dsp:cNvPr id="0" name=""/>
        <dsp:cNvSpPr/>
      </dsp:nvSpPr>
      <dsp:spPr>
        <a:xfrm>
          <a:off x="0" y="3311661"/>
          <a:ext cx="8229600" cy="1177261"/>
        </a:xfrm>
        <a:prstGeom prst="roundRect">
          <a:avLst/>
        </a:prstGeom>
        <a:solidFill>
          <a:srgbClr val="F9C51A"/>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b="1" i="0" kern="1200" dirty="0">
              <a:solidFill>
                <a:srgbClr val="033163"/>
              </a:solidFill>
            </a:rPr>
            <a:t>Energy Conservation Theory : </a:t>
          </a:r>
          <a:r>
            <a:rPr lang="en-US" sz="2100" b="0" i="0" kern="1200" dirty="0">
              <a:solidFill>
                <a:srgbClr val="033163"/>
              </a:solidFill>
            </a:rPr>
            <a:t>energy cannot be created or destroyed, but only changed from one form into another or transferred from one object to another.</a:t>
          </a:r>
          <a:endParaRPr lang="en-US" sz="2100" kern="1200" dirty="0">
            <a:solidFill>
              <a:srgbClr val="033163"/>
            </a:solidFill>
          </a:endParaRPr>
        </a:p>
      </dsp:txBody>
      <dsp:txXfrm>
        <a:off x="57469" y="3369130"/>
        <a:ext cx="8114662" cy="106232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D3A944-5F3D-4BDE-845E-C05DAE224E10}">
      <dsp:nvSpPr>
        <dsp:cNvPr id="0" name=""/>
        <dsp:cNvSpPr/>
      </dsp:nvSpPr>
      <dsp:spPr>
        <a:xfrm>
          <a:off x="260478" y="0"/>
          <a:ext cx="7124117" cy="4700587"/>
        </a:xfrm>
        <a:prstGeom prst="diamond">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F2DE9CB-7AD1-442A-A456-28BB0D8F83D6}">
      <dsp:nvSpPr>
        <dsp:cNvPr id="0" name=""/>
        <dsp:cNvSpPr/>
      </dsp:nvSpPr>
      <dsp:spPr>
        <a:xfrm>
          <a:off x="0" y="405619"/>
          <a:ext cx="3457562" cy="1833229"/>
        </a:xfrm>
        <a:prstGeom prst="roundRect">
          <a:avLst/>
        </a:prstGeom>
        <a:solidFill>
          <a:srgbClr val="F9C51A"/>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i="0" kern="1200" dirty="0">
              <a:solidFill>
                <a:srgbClr val="033163"/>
              </a:solidFill>
            </a:rPr>
            <a:t>A perfectly elastic collision</a:t>
          </a:r>
          <a:r>
            <a:rPr lang="en-US" sz="1800" b="0" i="0" kern="1200" dirty="0">
              <a:solidFill>
                <a:srgbClr val="033163"/>
              </a:solidFill>
            </a:rPr>
            <a:t> is defined as one in which there is no loss of kinetic energy in the collision.</a:t>
          </a:r>
          <a:endParaRPr lang="en-US" sz="1800" kern="1200" dirty="0">
            <a:solidFill>
              <a:srgbClr val="033163"/>
            </a:solidFill>
          </a:endParaRPr>
        </a:p>
      </dsp:txBody>
      <dsp:txXfrm>
        <a:off x="89491" y="495110"/>
        <a:ext cx="3278580" cy="1654247"/>
      </dsp:txXfrm>
    </dsp:sp>
    <dsp:sp modelId="{6DA49BA4-5927-4FA9-8E7D-A1D1FED65982}">
      <dsp:nvSpPr>
        <dsp:cNvPr id="0" name=""/>
        <dsp:cNvSpPr/>
      </dsp:nvSpPr>
      <dsp:spPr>
        <a:xfrm>
          <a:off x="4234127" y="432916"/>
          <a:ext cx="3703214" cy="1833229"/>
        </a:xfrm>
        <a:prstGeom prst="roundRect">
          <a:avLst/>
        </a:prstGeom>
        <a:solidFill>
          <a:srgbClr val="F9C51A"/>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b="1" i="0" kern="1200" dirty="0">
              <a:solidFill>
                <a:srgbClr val="033163"/>
              </a:solidFill>
            </a:rPr>
            <a:t>inelastic collision</a:t>
          </a:r>
          <a:r>
            <a:rPr lang="en-US" sz="1700" b="0" i="0" kern="1200" dirty="0">
              <a:solidFill>
                <a:srgbClr val="033163"/>
              </a:solidFill>
            </a:rPr>
            <a:t> is one in which part of the kinetic energy is changed to some other form of energy in the collision.</a:t>
          </a:r>
          <a:endParaRPr lang="en-US" sz="1700" kern="1200" dirty="0">
            <a:solidFill>
              <a:srgbClr val="033163"/>
            </a:solidFill>
          </a:endParaRPr>
        </a:p>
      </dsp:txBody>
      <dsp:txXfrm>
        <a:off x="4323618" y="522407"/>
        <a:ext cx="3524232" cy="1654247"/>
      </dsp:txXfrm>
    </dsp:sp>
    <dsp:sp modelId="{53FB8169-BBDD-414D-AF32-295BD054060E}">
      <dsp:nvSpPr>
        <dsp:cNvPr id="0" name=""/>
        <dsp:cNvSpPr/>
      </dsp:nvSpPr>
      <dsp:spPr>
        <a:xfrm>
          <a:off x="0" y="2529989"/>
          <a:ext cx="1833229" cy="1833229"/>
        </a:xfrm>
        <a:prstGeom prst="roundRect">
          <a:avLst/>
        </a:prstGeom>
        <a:solidFill>
          <a:srgbClr val="F9C51A"/>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solidFill>
                <a:srgbClr val="033163"/>
              </a:solidFill>
            </a:rPr>
            <a:t>Conservation Of Momentum</a:t>
          </a:r>
        </a:p>
      </dsp:txBody>
      <dsp:txXfrm>
        <a:off x="89491" y="2619480"/>
        <a:ext cx="1654247" cy="1654247"/>
      </dsp:txXfrm>
    </dsp:sp>
    <dsp:sp modelId="{497AB61C-7CA7-4D29-BA79-473D938B992B}">
      <dsp:nvSpPr>
        <dsp:cNvPr id="0" name=""/>
        <dsp:cNvSpPr/>
      </dsp:nvSpPr>
      <dsp:spPr>
        <a:xfrm>
          <a:off x="1910678" y="2516332"/>
          <a:ext cx="6318921" cy="1833229"/>
        </a:xfrm>
        <a:prstGeom prst="roundRect">
          <a:avLst/>
        </a:prstGeom>
        <a:solidFill>
          <a:srgbClr val="F9C51A"/>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b="0" i="0" kern="1200" dirty="0">
              <a:solidFill>
                <a:srgbClr val="033163"/>
              </a:solidFill>
            </a:rPr>
            <a:t>For a collision occurring between object 1 and object 2 in an isolated system, the total momentum of the two objects before the collision is equal to the total momentum of the two objects after the collision. That is, the momentum lost by object 1 is equal to the momentum gained by object 2.</a:t>
          </a:r>
          <a:endParaRPr lang="en-US" sz="1700" kern="1200" dirty="0">
            <a:solidFill>
              <a:srgbClr val="033163"/>
            </a:solidFill>
          </a:endParaRPr>
        </a:p>
      </dsp:txBody>
      <dsp:txXfrm>
        <a:off x="2000169" y="2605823"/>
        <a:ext cx="6139939" cy="1654247"/>
      </dsp:txXfrm>
    </dsp:sp>
  </dsp:spTree>
</dsp:drawing>
</file>

<file path=ppt/diagrams/layout1.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11/layout/TabList">
  <dgm:title val="Tab List"/>
  <dgm:desc val="Use to show non-sequential or grouped blocks of information. Works well for lists with a small amount of Level 1 text. The first Level 2 displays next to the Level 1 text  and the remaining Level 2 text appears beneath the Level 1 text."/>
  <dgm:catLst>
    <dgm:cat type="list" pri="4500"/>
    <dgm:cat type="officeonline" pri="11000"/>
  </dgm:catLst>
  <dgm:sampData>
    <dgm:dataModel>
      <dgm:ptLst>
        <dgm:pt modelId="0" type="doc"/>
        <dgm:pt modelId="10">
          <dgm:prSet phldr="1"/>
        </dgm:pt>
        <dgm:pt modelId="11">
          <dgm:prSet phldr="1"/>
        </dgm:pt>
        <dgm:pt modelId="12">
          <dgm:prSet phldr="1"/>
        </dgm:pt>
        <dgm:pt modelId="20">
          <dgm:prSet phldr="1"/>
        </dgm:pt>
        <dgm:pt modelId="21">
          <dgm:prSet phldr="1"/>
        </dgm:pt>
        <dgm:pt modelId="22">
          <dgm:prSet phldr="1"/>
        </dgm:pt>
        <dgm:pt modelId="30">
          <dgm:prSet phldr="1"/>
        </dgm:pt>
        <dgm:pt modelId="31">
          <dgm:prSet phldr="1"/>
        </dgm:pt>
        <dgm:pt modelId="32">
          <dgm:prSet phldr="1"/>
        </dgm:pt>
      </dgm:ptLst>
      <dgm:cxnLst>
        <dgm:cxn modelId="40" srcId="0" destId="10" srcOrd="0" destOrd="0"/>
        <dgm:cxn modelId="41" srcId="10" destId="11" srcOrd="0" destOrd="0"/>
        <dgm:cxn modelId="42" srcId="10" destId="12" srcOrd="0" destOrd="0"/>
        <dgm:cxn modelId="50" srcId="0" destId="20" srcOrd="1" destOrd="0"/>
        <dgm:cxn modelId="51" srcId="20" destId="21" srcOrd="1" destOrd="0"/>
        <dgm:cxn modelId="52" srcId="20" destId="22" srcOrd="1" destOrd="0"/>
        <dgm:cxn modelId="60" srcId="0" destId="30" srcOrd="2" destOrd="0"/>
        <dgm:cxn modelId="61" srcId="30" destId="31" srcOrd="2" destOrd="0"/>
        <dgm:cxn modelId="62" srcId="30" destId="32"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dgm:chPref val="3"/>
      <dgm:dir/>
      <dgm:animOne val="branch"/>
      <dgm:animLvl val="lvl"/>
    </dgm:varLst>
    <dgm:alg type="lin">
      <dgm:param type="linDir" val="fromT"/>
    </dgm:alg>
    <dgm:shape xmlns:r="http://schemas.openxmlformats.org/officeDocument/2006/relationships" r:blip="">
      <dgm:adjLst/>
    </dgm:shape>
    <dgm:constrLst>
      <dgm:constr type="w" for="ch" forName="Child" refType="w"/>
      <dgm:constr type="h" for="ch" forName="Child" refType="h" fact="0.6667"/>
      <dgm:constr type="primFontSz" for="des" forName="Parent" op="equ" val="65"/>
      <dgm:constr type="primFontSz" for="des" forName="Child" op="equ" val="65"/>
      <dgm:constr type="primFontSz" for="des" forName="FirstChild" op="equ" val="65"/>
      <dgm:constr type="primFontSz" for="des" forName="Child" refType="primFontSz" refFor="des" refForName="Parent" op="lte"/>
      <dgm:constr type="primFontSz" for="des" forName="FirstChild" refType="primFontSz" refFor="des" refForName="Parent" op="lte"/>
      <dgm:constr type="primFontSz" for="des" forName="Child" refType="primFontSz" refFor="des" refForName="FirstChild" op="lte"/>
      <dgm:constr type="w" for="ch" forName="composite" refType="w"/>
      <dgm:constr type="h" for="ch" forName="composite" refType="h" fact="0.3333"/>
      <dgm:constr type="sp" refType="h" refFor="ch" refForName="composite" op="equ" fact="0.05"/>
      <dgm:constr type="h" for="ch" forName="sibTrans" refType="h" refFor="ch" refForName="composite" op="equ" fact="0.05"/>
      <dgm:constr type="w" for="ch" forName="sibTrans" refType="h" refFor="ch" refForName="sibTrans" op="equ"/>
    </dgm:constrLst>
    <dgm:forEach name="nodesForEach" axis="ch" ptType="node">
      <dgm:layoutNode name="composite">
        <dgm:alg type="composite"/>
        <dgm:shape xmlns:r="http://schemas.openxmlformats.org/officeDocument/2006/relationships" r:blip="">
          <dgm:adjLst/>
        </dgm:shape>
        <dgm:choose name="Name1">
          <dgm:if name="Name2" func="var" arg="dir" op="equ" val="norm">
            <dgm:constrLst>
              <dgm:constr type="l" for="ch" forName="Accent" refType="w" fact="0"/>
              <dgm:constr type="b" for="ch" forName="Accent" refType="h"/>
              <dgm:constr type="w" for="ch" forName="Accent" refType="w"/>
              <dgm:constr type="h" for="ch" forName="Accent" refType="h" fact="0"/>
              <dgm:constr type="l" for="ch" forName="FirstChild" refType="w" fact="0.26"/>
              <dgm:constr type="t" for="ch" forName="FirstChild" refType="h" fact="0"/>
              <dgm:constr type="w" for="ch" forName="FirstChild" refType="w" fact="0.74"/>
              <dgm:constr type="h" for="ch" forName="FirstChild" refType="h"/>
              <dgm:constr type="l" for="ch" forName="Parent" refType="w" fact="0"/>
              <dgm:constr type="t" for="ch" forName="Parent" refType="h" fact="0"/>
              <dgm:constr type="w" for="ch" forName="Parent" refType="w" fact="0.26"/>
              <dgm:constr type="h" for="ch" forName="Parent" refType="h"/>
            </dgm:constrLst>
          </dgm:if>
          <dgm:else name="Name3">
            <dgm:constrLst>
              <dgm:constr type="l" for="ch" forName="Accent" refType="w" fact="0"/>
              <dgm:constr type="b" for="ch" forName="Accent" refType="h"/>
              <dgm:constr type="w" for="ch" forName="Accent" refType="w"/>
              <dgm:constr type="h" for="ch" forName="Accent" refType="h" fact="0"/>
              <dgm:constr type="r" for="ch" forName="FirstChild" refType="w" fact="0.74"/>
              <dgm:constr type="t" for="ch" forName="FirstChild" refType="h" fact="0"/>
              <dgm:constr type="w" for="ch" forName="FirstChild" refType="w" fact="0.74"/>
              <dgm:constr type="h" for="ch" forName="FirstChild" refType="h"/>
              <dgm:constr type="r" for="ch" forName="Parent" refType="w"/>
              <dgm:constr type="t" for="ch" forName="Parent" refType="h" fact="0"/>
              <dgm:constr type="w" for="ch" forName="Parent" refType="w" fact="0.26"/>
              <dgm:constr type="h" for="ch" forName="Parent" refType="h"/>
            </dgm:constrLst>
          </dgm:else>
        </dgm:choose>
        <dgm:layoutNode name="FirstChild" styleLbl="revTx">
          <dgm:varLst>
            <dgm:chMax val="0"/>
            <dgm:chPref val="0"/>
            <dgm:bulletEnabled val="1"/>
          </dgm:varLst>
          <dgm:choose name="Name4">
            <dgm:if name="Name5" func="var" arg="dir" op="equ" val="norm">
              <dgm:alg type="tx">
                <dgm:param type="parTxLTRAlign" val="l"/>
                <dgm:param type="txAnchorVert" val="b"/>
                <dgm:param type="txAnchorVertCh" val="b"/>
                <dgm:param type="parTxRTLAlign" val="l"/>
              </dgm:alg>
            </dgm:if>
            <dgm:else name="Name6">
              <dgm:alg type="tx">
                <dgm:param type="parTxLTRAlign" val="r"/>
                <dgm:param type="shpTxLTRAlignCh" val="r"/>
                <dgm:param type="txAnchorVert" val="b"/>
                <dgm:param type="txAnchorVertCh" val="b"/>
                <dgm:param type="parTxRTLAlign" val="r"/>
              </dgm:alg>
            </dgm:else>
          </dgm:choose>
          <dgm:shape xmlns:r="http://schemas.openxmlformats.org/officeDocument/2006/relationships" type="rect" r:blip="">
            <dgm:adjLst/>
          </dgm:shape>
          <dgm:choose name="Name7">
            <dgm:if name="Name8" axis="ch" ptType="node" func="cnt" op="gte" val="1">
              <dgm:presOf axis="ch desOrSelf" ptType="node node" st="1 1" cnt="1 0"/>
            </dgm:if>
            <dgm:else name="Name9">
              <dgm:presOf/>
            </dgm:else>
          </dgm:choos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arent" styleLbl="alignNode1">
          <dgm:varLst>
            <dgm:chMax val="3"/>
            <dgm:chPref val="3"/>
            <dgm:bulletEnabled val="1"/>
          </dgm:varLst>
          <dgm:alg type="tx">
            <dgm:param type="shpTxLTRAlignCh" val="ctr"/>
            <dgm:param type="txAnchorVertCh" val="mid"/>
          </dgm:alg>
          <dgm:shape xmlns:r="http://schemas.openxmlformats.org/officeDocument/2006/relationships" type="round2SameRect" r:blip="">
            <dgm:adjLst>
              <dgm:adj idx="1" val="0.1667"/>
              <dgm:adj idx="2" val="0"/>
            </dgm:adjLst>
          </dgm:shape>
          <dgm:presOf axis="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Accent" styleLbl="parChTrans1D1">
          <dgm:alg type="sp"/>
          <dgm:shape xmlns:r="http://schemas.openxmlformats.org/officeDocument/2006/relationships" type="line" r:blip="" zOrderOff="-99999">
            <dgm:adjLst/>
          </dgm:shape>
          <dgm:presOf/>
        </dgm:layoutNode>
      </dgm:layoutNode>
      <dgm:choose name="Name10">
        <dgm:if name="Name11" axis="ch" ptType="node" st="2" cnt="1" func="cnt" op="gte" val="1">
          <dgm:layoutNode name="Child" styleLbl="revTx">
            <dgm:varLst>
              <dgm:chMax val="0"/>
              <dgm:chPref val="0"/>
              <dgm:bulletEnabled val="1"/>
            </dgm:varLst>
            <dgm:choose name="Name12">
              <dgm:if name="Name13" func="var" arg="dir" op="equ" val="norm">
                <dgm:alg type="tx">
                  <dgm:param type="stBulletLvl" val="1"/>
                  <dgm:param type="parTxLTRAlign" val="l"/>
                  <dgm:param type="parTxRTLAlign" val="l"/>
                  <dgm:param type="txAnchorVert" val="t"/>
                </dgm:alg>
              </dgm:if>
              <dgm:else name="Name14">
                <dgm:alg type="tx">
                  <dgm:param type="stBulletLvl" val="1"/>
                  <dgm:param type="parTxLTRAlign" val="r"/>
                  <dgm:param type="shpTxLTRAlignCh" val="r"/>
                  <dgm:param type="txAnchorVert" val="t"/>
                  <dgm:param type="parTxRTLAlign" val="r"/>
                </dgm:alg>
              </dgm:else>
            </dgm:choose>
            <dgm:shape xmlns:r="http://schemas.openxmlformats.org/officeDocument/2006/relationships" type="rect" r:blip="">
              <dgm:adjLst/>
            </dgm:shape>
            <dgm:presOf axis="ch desOrSelf" ptType="node node" st="2 1" cnt="0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if>
        <dgm:else name="Name15"/>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700389"/>
            <a:ext cx="7533921" cy="1549033"/>
          </a:xfrm>
        </p:spPr>
        <p:txBody>
          <a:bodyPr/>
          <a:lstStyle>
            <a:lvl1pPr>
              <a:defRPr>
                <a:solidFill>
                  <a:srgbClr val="F9C51A"/>
                </a:solidFill>
              </a:defRPr>
            </a:lvl1pPr>
          </a:lstStyle>
          <a:p>
            <a:r>
              <a:rPr lang="en-US" dirty="0"/>
              <a:t>Click to edit Master title style</a:t>
            </a:r>
          </a:p>
        </p:txBody>
      </p:sp>
      <p:sp>
        <p:nvSpPr>
          <p:cNvPr id="3" name="Subtitle 2"/>
          <p:cNvSpPr>
            <a:spLocks noGrp="1"/>
          </p:cNvSpPr>
          <p:nvPr>
            <p:ph type="subTitle" idx="1"/>
          </p:nvPr>
        </p:nvSpPr>
        <p:spPr>
          <a:xfrm>
            <a:off x="685800" y="3249422"/>
            <a:ext cx="7533922" cy="1008944"/>
          </a:xfrm>
        </p:spPr>
        <p:txBody>
          <a:bodyPr/>
          <a:lstStyle>
            <a:lvl1pPr marL="0" indent="0" algn="l">
              <a:buNone/>
              <a:defRPr>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15005898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288734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lank Title Slide">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290059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676311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2808112"/>
            <a:ext cx="7539743" cy="1269999"/>
          </a:xfrm>
        </p:spPr>
        <p:txBody>
          <a:bodyPr anchor="t">
            <a:normAutofit/>
          </a:bodyPr>
          <a:lstStyle>
            <a:lvl1pPr algn="l">
              <a:defRPr sz="3000" b="1" cap="all">
                <a:solidFill>
                  <a:srgbClr val="F9C51A"/>
                </a:solidFill>
              </a:defRPr>
            </a:lvl1pPr>
          </a:lstStyle>
          <a:p>
            <a:r>
              <a:rPr lang="en-US" dirty="0"/>
              <a:t>Click to edit Master title style</a:t>
            </a:r>
          </a:p>
        </p:txBody>
      </p:sp>
      <p:sp>
        <p:nvSpPr>
          <p:cNvPr id="3" name="Text Placeholder 2"/>
          <p:cNvSpPr>
            <a:spLocks noGrp="1"/>
          </p:cNvSpPr>
          <p:nvPr>
            <p:ph type="body" idx="1"/>
          </p:nvPr>
        </p:nvSpPr>
        <p:spPr>
          <a:xfrm>
            <a:off x="722313" y="1890889"/>
            <a:ext cx="7539743" cy="917223"/>
          </a:xfrm>
        </p:spPr>
        <p:txBody>
          <a:bodyPr anchor="b"/>
          <a:lstStyle>
            <a:lvl1pPr marL="0" indent="0">
              <a:buNone/>
              <a:defRPr sz="200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23230765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444978"/>
            <a:ext cx="4038600" cy="4525963"/>
          </a:xfrm>
        </p:spPr>
        <p:txBody>
          <a:bodyPr/>
          <a:lstStyle>
            <a:lvl1pPr>
              <a:defRPr sz="2400"/>
            </a:lvl1pPr>
            <a:lvl2pPr>
              <a:defRPr sz="20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444978"/>
            <a:ext cx="4038600" cy="4525963"/>
          </a:xfrm>
        </p:spPr>
        <p:txBody>
          <a:bodyPr/>
          <a:lstStyle>
            <a:lvl1pPr>
              <a:defRPr sz="2400"/>
            </a:lvl1pPr>
            <a:lvl2pPr>
              <a:defRPr sz="20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856650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317498"/>
            <a:ext cx="8229600" cy="1135945"/>
          </a:xfrm>
        </p:spPr>
        <p:txBody>
          <a:bodyPr>
            <a:normAutofit/>
          </a:bodyPr>
          <a:lstStyle>
            <a:lvl1pPr>
              <a:defRPr sz="3000"/>
            </a:lvl1pPr>
          </a:lstStyle>
          <a:p>
            <a:r>
              <a:rPr lang="en-US" dirty="0"/>
              <a:t>Click to edit Master title style</a:t>
            </a:r>
          </a:p>
        </p:txBody>
      </p:sp>
      <p:sp>
        <p:nvSpPr>
          <p:cNvPr id="3" name="Text Placeholder 2"/>
          <p:cNvSpPr>
            <a:spLocks noGrp="1"/>
          </p:cNvSpPr>
          <p:nvPr>
            <p:ph type="body" idx="1"/>
          </p:nvPr>
        </p:nvSpPr>
        <p:spPr>
          <a:xfrm>
            <a:off x="457200" y="1542168"/>
            <a:ext cx="4040188" cy="639762"/>
          </a:xfrm>
        </p:spPr>
        <p:txBody>
          <a:bodyPr anchor="b">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271888"/>
            <a:ext cx="4040188" cy="3649663"/>
          </a:xfrm>
        </p:spPr>
        <p:txBody>
          <a:bodyPr/>
          <a:lstStyle>
            <a:lvl1pPr>
              <a:defRPr sz="2000"/>
            </a:lvl1pPr>
            <a:lvl2pPr>
              <a:defRPr sz="18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5" y="1542168"/>
            <a:ext cx="4041775" cy="639762"/>
          </a:xfrm>
        </p:spPr>
        <p:txBody>
          <a:bodyPr anchor="b">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645025" y="2271888"/>
            <a:ext cx="4041775" cy="3649663"/>
          </a:xfrm>
        </p:spPr>
        <p:txBody>
          <a:bodyPr/>
          <a:lstStyle>
            <a:lvl1pPr>
              <a:defRPr sz="2000"/>
            </a:lvl1pPr>
            <a:lvl2pPr>
              <a:defRPr sz="18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298010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000"/>
            </a:lvl1pPr>
          </a:lstStyle>
          <a:p>
            <a:r>
              <a:rPr lang="en-US" dirty="0"/>
              <a:t>Click to edit Master title style</a:t>
            </a:r>
          </a:p>
        </p:txBody>
      </p:sp>
    </p:spTree>
    <p:extLst>
      <p:ext uri="{BB962C8B-B14F-4D97-AF65-F5344CB8AC3E}">
        <p14:creationId xmlns:p14="http://schemas.microsoft.com/office/powerpoint/2010/main" val="10095422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75061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343606"/>
            <a:ext cx="3008313" cy="1162050"/>
          </a:xfrm>
        </p:spPr>
        <p:txBody>
          <a:bodyPr anchor="b"/>
          <a:lstStyle>
            <a:lvl1pPr algn="l">
              <a:defRPr sz="2000" b="1"/>
            </a:lvl1pPr>
          </a:lstStyle>
          <a:p>
            <a:r>
              <a:rPr lang="en-US" dirty="0"/>
              <a:t>Click to edit Master title style</a:t>
            </a:r>
          </a:p>
        </p:txBody>
      </p:sp>
      <p:sp>
        <p:nvSpPr>
          <p:cNvPr id="3" name="Content Placeholder 2"/>
          <p:cNvSpPr>
            <a:spLocks noGrp="1"/>
          </p:cNvSpPr>
          <p:nvPr>
            <p:ph idx="1"/>
          </p:nvPr>
        </p:nvSpPr>
        <p:spPr>
          <a:xfrm>
            <a:off x="3575050" y="343606"/>
            <a:ext cx="5111750" cy="5597173"/>
          </a:xfrm>
        </p:spPr>
        <p:txBody>
          <a:bodyPr/>
          <a:lstStyle>
            <a:lvl1pPr>
              <a:defRPr sz="2400"/>
            </a:lvl1pPr>
            <a:lvl2pPr>
              <a:defRPr sz="20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457200" y="1505657"/>
            <a:ext cx="3008313" cy="443512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Tree>
    <p:extLst>
      <p:ext uri="{BB962C8B-B14F-4D97-AF65-F5344CB8AC3E}">
        <p14:creationId xmlns:p14="http://schemas.microsoft.com/office/powerpoint/2010/main" val="10471865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567767"/>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379942"/>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134505"/>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40087768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317499"/>
            <a:ext cx="8229600" cy="986368"/>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425222"/>
            <a:ext cx="8229600" cy="4700941"/>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7213698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457200" rtl="0" eaLnBrk="1" latinLnBrk="0" hangingPunct="1">
        <a:spcBef>
          <a:spcPct val="0"/>
        </a:spcBef>
        <a:buNone/>
        <a:defRPr sz="3000" b="1" kern="1200">
          <a:solidFill>
            <a:srgbClr val="033163"/>
          </a:solidFill>
          <a:latin typeface="Arial"/>
          <a:ea typeface="+mj-ea"/>
          <a:cs typeface="Arial"/>
        </a:defRPr>
      </a:lvl1pPr>
    </p:titleStyle>
    <p:bodyStyle>
      <a:lvl1pPr marL="457200" indent="-457200" algn="l" defTabSz="457200" rtl="0" eaLnBrk="1" latinLnBrk="0" hangingPunct="1">
        <a:spcBef>
          <a:spcPct val="20000"/>
        </a:spcBef>
        <a:buSzPct val="100000"/>
        <a:buFontTx/>
        <a:buBlip>
          <a:blip r:embed="rId14"/>
        </a:buBlip>
        <a:defRPr sz="2400" kern="1200" baseline="0">
          <a:solidFill>
            <a:schemeClr val="tx1">
              <a:lumMod val="65000"/>
              <a:lumOff val="35000"/>
            </a:schemeClr>
          </a:solidFill>
          <a:latin typeface="Arial"/>
          <a:ea typeface="+mn-ea"/>
          <a:cs typeface="+mn-cs"/>
        </a:defRPr>
      </a:lvl1pPr>
      <a:lvl2pPr marL="914400" indent="-457200" algn="l" defTabSz="457200" rtl="0" eaLnBrk="1" latinLnBrk="0" hangingPunct="1">
        <a:spcBef>
          <a:spcPct val="20000"/>
        </a:spcBef>
        <a:buSzPct val="100000"/>
        <a:buFontTx/>
        <a:buBlip>
          <a:blip r:embed="rId14"/>
        </a:buBlip>
        <a:defRPr sz="2000" kern="1200" baseline="0">
          <a:solidFill>
            <a:schemeClr val="tx1">
              <a:lumMod val="65000"/>
              <a:lumOff val="35000"/>
            </a:schemeClr>
          </a:solidFill>
          <a:latin typeface="Arial"/>
          <a:ea typeface="+mn-ea"/>
          <a:cs typeface="+mn-cs"/>
        </a:defRPr>
      </a:lvl2pPr>
      <a:lvl3pPr marL="1257300" indent="-342900" algn="l" defTabSz="457200" rtl="0" eaLnBrk="1" latinLnBrk="0" hangingPunct="1">
        <a:spcBef>
          <a:spcPct val="20000"/>
        </a:spcBef>
        <a:buSzPct val="100000"/>
        <a:buFontTx/>
        <a:buBlip>
          <a:blip r:embed="rId14"/>
        </a:buBlip>
        <a:defRPr sz="2000" kern="1200" baseline="0">
          <a:solidFill>
            <a:schemeClr val="tx1">
              <a:lumMod val="65000"/>
              <a:lumOff val="35000"/>
            </a:schemeClr>
          </a:solidFill>
          <a:latin typeface="Arial"/>
          <a:ea typeface="+mn-ea"/>
          <a:cs typeface="+mn-cs"/>
        </a:defRPr>
      </a:lvl3pPr>
      <a:lvl4pPr marL="1714500" indent="-342900" algn="l" defTabSz="457200" rtl="0" eaLnBrk="1" latinLnBrk="0" hangingPunct="1">
        <a:spcBef>
          <a:spcPct val="20000"/>
        </a:spcBef>
        <a:buSzPct val="100000"/>
        <a:buFontTx/>
        <a:buBlip>
          <a:blip r:embed="rId14"/>
        </a:buBlip>
        <a:defRPr sz="1800" kern="1200" baseline="0">
          <a:solidFill>
            <a:schemeClr val="tx1">
              <a:lumMod val="65000"/>
              <a:lumOff val="35000"/>
            </a:schemeClr>
          </a:solidFill>
          <a:latin typeface="Arial"/>
          <a:ea typeface="+mn-ea"/>
          <a:cs typeface="+mn-cs"/>
        </a:defRPr>
      </a:lvl4pPr>
      <a:lvl5pPr marL="2171700" indent="-342900" algn="l" defTabSz="457200" rtl="0" eaLnBrk="1" latinLnBrk="0" hangingPunct="1">
        <a:spcBef>
          <a:spcPct val="20000"/>
        </a:spcBef>
        <a:buSzPct val="100000"/>
        <a:buFontTx/>
        <a:buBlip>
          <a:blip r:embed="rId14"/>
        </a:buBlip>
        <a:defRPr sz="1800" kern="1200" baseline="0">
          <a:solidFill>
            <a:schemeClr val="tx1">
              <a:lumMod val="65000"/>
              <a:lumOff val="35000"/>
            </a:schemeClr>
          </a:solidFill>
          <a:latin typeface="Arial"/>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jpeg"/></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6.jpeg"/><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13">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9">
            <a:extLst>
              <a:ext uri="{FF2B5EF4-FFF2-40B4-BE49-F238E27FC236}">
                <a16:creationId xmlns:a16="http://schemas.microsoft.com/office/drawing/2014/main" id="{D44F7921-4973-E0B1-F7B1-B38AAA758C1E}"/>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4188" r="25499" b="6250"/>
          <a:stretch/>
        </p:blipFill>
        <p:spPr>
          <a:xfrm>
            <a:off x="-2285" y="10"/>
            <a:ext cx="9143999" cy="6857990"/>
          </a:xfrm>
          <a:prstGeom prst="rect">
            <a:avLst/>
          </a:prstGeom>
        </p:spPr>
      </p:pic>
      <p:sp>
        <p:nvSpPr>
          <p:cNvPr id="24" name="Rectangle 15">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9143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p:cNvSpPr>
            <a:spLocks noGrp="1"/>
          </p:cNvSpPr>
          <p:nvPr>
            <p:ph type="ctrTitle"/>
          </p:nvPr>
        </p:nvSpPr>
        <p:spPr>
          <a:xfrm>
            <a:off x="822960" y="325550"/>
            <a:ext cx="7543800" cy="3574778"/>
          </a:xfrm>
          <a:effectLst>
            <a:outerShdw blurRad="50800" dist="38100" dir="2700000" algn="tl" rotWithShape="0">
              <a:prstClr val="black">
                <a:alpha val="40000"/>
              </a:prstClr>
            </a:outerShdw>
          </a:effectLst>
        </p:spPr>
        <p:txBody>
          <a:bodyPr vert="horz" lIns="91440" tIns="45720" rIns="91440" bIns="45720" rtlCol="0">
            <a:normAutofit/>
          </a:bodyPr>
          <a:lstStyle/>
          <a:p>
            <a:pPr algn="ctr" defTabSz="914400"/>
            <a:r>
              <a:rPr lang="en-US" sz="4500" kern="1200">
                <a:solidFill>
                  <a:srgbClr val="FFFFFF"/>
                </a:solidFill>
                <a:latin typeface="+mj-lt"/>
                <a:ea typeface="+mj-ea"/>
                <a:cs typeface="+mj-cs"/>
              </a:rPr>
              <a:t>Computer Animation of Physics</a:t>
            </a:r>
          </a:p>
        </p:txBody>
      </p:sp>
      <p:sp>
        <p:nvSpPr>
          <p:cNvPr id="5" name="Subtitle 4"/>
          <p:cNvSpPr>
            <a:spLocks noGrp="1"/>
          </p:cNvSpPr>
          <p:nvPr>
            <p:ph type="subTitle" idx="1"/>
          </p:nvPr>
        </p:nvSpPr>
        <p:spPr>
          <a:xfrm>
            <a:off x="825038" y="4072043"/>
            <a:ext cx="7543800" cy="1282707"/>
          </a:xfrm>
          <a:effectLst>
            <a:outerShdw blurRad="50800" dist="38100" dir="2700000" algn="tl" rotWithShape="0">
              <a:prstClr val="black">
                <a:alpha val="40000"/>
              </a:prstClr>
            </a:outerShdw>
          </a:effectLst>
        </p:spPr>
        <p:txBody>
          <a:bodyPr vert="horz" lIns="91440" tIns="45720" rIns="91440" bIns="45720" rtlCol="0">
            <a:normAutofit/>
          </a:bodyPr>
          <a:lstStyle/>
          <a:p>
            <a:pPr indent="-228600" algn="ctr" defTabSz="914400">
              <a:buFont typeface="Arial" panose="020B0604020202020204" pitchFamily="34" charset="0"/>
              <a:buChar char="•"/>
            </a:pPr>
            <a:r>
              <a:rPr lang="en-US">
                <a:solidFill>
                  <a:srgbClr val="FFFFFF"/>
                </a:solidFill>
                <a:latin typeface="+mn-lt"/>
              </a:rPr>
              <a:t>Sunny Shree</a:t>
            </a:r>
          </a:p>
        </p:txBody>
      </p:sp>
      <p:sp>
        <p:nvSpPr>
          <p:cNvPr id="2" name="TextBox 1"/>
          <p:cNvSpPr txBox="1"/>
          <p:nvPr/>
        </p:nvSpPr>
        <p:spPr>
          <a:xfrm>
            <a:off x="3732022" y="3589866"/>
            <a:ext cx="4688205" cy="2304628"/>
          </a:xfrm>
          <a:prstGeom prst="rect">
            <a:avLst/>
          </a:prstGeom>
        </p:spPr>
        <p:txBody>
          <a:bodyPr vert="horz" lIns="91440" tIns="45720" rIns="91440" bIns="45720" rtlCol="0" anchor="t">
            <a:normAutofit/>
          </a:bodyPr>
          <a:lstStyle/>
          <a:p>
            <a:pPr indent="-228600" defTabSz="914400">
              <a:lnSpc>
                <a:spcPct val="90000"/>
              </a:lnSpc>
              <a:spcAft>
                <a:spcPts val="600"/>
              </a:spcAft>
              <a:buFont typeface="Arial" panose="020B0604020202020204" pitchFamily="34" charset="0"/>
              <a:buChar char="•"/>
            </a:pPr>
            <a:endParaRPr lang="en-US" sz="1700" dirty="0">
              <a:cs typeface="Calibri"/>
            </a:endParaRPr>
          </a:p>
        </p:txBody>
      </p:sp>
    </p:spTree>
    <p:extLst>
      <p:ext uri="{BB962C8B-B14F-4D97-AF65-F5344CB8AC3E}">
        <p14:creationId xmlns:p14="http://schemas.microsoft.com/office/powerpoint/2010/main" val="24022925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Pendulum Oscillating Motion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pPr marL="0" indent="0">
                  <a:buNone/>
                </a:pPr>
                <a14:m>
                  <m:oMathPara xmlns:m="http://schemas.openxmlformats.org/officeDocument/2006/math">
                    <m:oMathParaPr>
                      <m:jc m:val="centerGroup"/>
                    </m:oMathParaPr>
                    <m:oMath xmlns:m="http://schemas.openxmlformats.org/officeDocument/2006/math">
                      <m:r>
                        <a:rPr lang="en-US" sz="2000" b="1" i="1" smtClean="0">
                          <a:latin typeface="Cambria Math"/>
                        </a:rPr>
                        <m:t>𝒙</m:t>
                      </m:r>
                      <m:r>
                        <a:rPr lang="en-US" sz="2000" b="1" i="1" smtClean="0">
                          <a:latin typeface="Cambria Math"/>
                        </a:rPr>
                        <m:t>=</m:t>
                      </m:r>
                      <m:r>
                        <a:rPr lang="en-US" sz="2000" b="1" i="1" smtClean="0">
                          <a:latin typeface="Cambria Math"/>
                        </a:rPr>
                        <m:t>𝒓𝒄𝒐𝒔</m:t>
                      </m:r>
                      <m:d>
                        <m:dPr>
                          <m:ctrlPr>
                            <a:rPr lang="en-US" sz="2000" b="1" i="1" smtClean="0">
                              <a:latin typeface="Cambria Math" panose="02040503050406030204" pitchFamily="18" charset="0"/>
                            </a:rPr>
                          </m:ctrlPr>
                        </m:dPr>
                        <m:e>
                          <m:r>
                            <m:rPr>
                              <m:sty m:val="p"/>
                            </m:rPr>
                            <a:rPr lang="el-GR" sz="2000" b="1" i="1" smtClean="0">
                              <a:latin typeface="Cambria Math"/>
                            </a:rPr>
                            <m:t>θ</m:t>
                          </m:r>
                        </m:e>
                      </m:d>
                    </m:oMath>
                  </m:oMathPara>
                </a14:m>
                <a:endParaRPr lang="en-US" sz="2000" b="1" i="1" dirty="0">
                  <a:latin typeface="Cambria Math"/>
                </a:endParaRPr>
              </a:p>
              <a:p>
                <a:pPr marL="0" indent="0">
                  <a:buNone/>
                </a:pPr>
                <a14:m>
                  <m:oMathPara xmlns:m="http://schemas.openxmlformats.org/officeDocument/2006/math">
                    <m:oMathParaPr>
                      <m:jc m:val="centerGroup"/>
                    </m:oMathParaPr>
                    <m:oMath xmlns:m="http://schemas.openxmlformats.org/officeDocument/2006/math">
                      <m:r>
                        <a:rPr lang="en-US" sz="2000" b="1" i="1" smtClean="0">
                          <a:latin typeface="Cambria Math"/>
                        </a:rPr>
                        <m:t>𝒚</m:t>
                      </m:r>
                      <m:r>
                        <a:rPr lang="en-US" sz="2000" b="1" i="1">
                          <a:latin typeface="Cambria Math"/>
                        </a:rPr>
                        <m:t>=</m:t>
                      </m:r>
                      <m:r>
                        <a:rPr lang="en-US" sz="2000" b="1" i="1" smtClean="0">
                          <a:latin typeface="Cambria Math"/>
                        </a:rPr>
                        <m:t>𝒓</m:t>
                      </m:r>
                      <m:r>
                        <a:rPr lang="en-US" sz="2000" b="1" i="1">
                          <a:latin typeface="Cambria Math"/>
                        </a:rPr>
                        <m:t>𝒔</m:t>
                      </m:r>
                      <m:r>
                        <a:rPr lang="en-US" sz="2000" b="1" i="1" smtClean="0">
                          <a:latin typeface="Cambria Math"/>
                        </a:rPr>
                        <m:t>𝒊𝒏</m:t>
                      </m:r>
                      <m:d>
                        <m:dPr>
                          <m:ctrlPr>
                            <a:rPr lang="en-US" sz="2000" b="1" i="1" smtClean="0">
                              <a:latin typeface="Cambria Math" panose="02040503050406030204" pitchFamily="18" charset="0"/>
                            </a:rPr>
                          </m:ctrlPr>
                        </m:dPr>
                        <m:e>
                          <m:r>
                            <m:rPr>
                              <m:sty m:val="p"/>
                            </m:rPr>
                            <a:rPr lang="el-GR" sz="2000" b="1" i="1">
                              <a:latin typeface="Cambria Math"/>
                            </a:rPr>
                            <m:t>θ</m:t>
                          </m:r>
                        </m:e>
                      </m:d>
                    </m:oMath>
                  </m:oMathPara>
                </a14:m>
                <a:endParaRPr lang="en-US" sz="2000" b="1" dirty="0"/>
              </a:p>
              <a:p>
                <a:pPr marL="0" indent="0">
                  <a:buNone/>
                </a:pPr>
                <a:r>
                  <a:rPr lang="en-US" sz="2400" dirty="0"/>
                  <a:t>Energy Conservation: </a:t>
                </a:r>
                <a:endParaRPr lang="en-US" sz="2400" i="1" dirty="0">
                  <a:latin typeface="Cambria Math"/>
                </a:endParaRPr>
              </a:p>
              <a:p>
                <a:pPr marL="0" indent="0">
                  <a:buNone/>
                </a:pPr>
                <a14:m>
                  <m:oMathPara xmlns:m="http://schemas.openxmlformats.org/officeDocument/2006/math">
                    <m:oMathParaPr>
                      <m:jc m:val="centerGroup"/>
                    </m:oMathParaPr>
                    <m:oMath xmlns:m="http://schemas.openxmlformats.org/officeDocument/2006/math">
                      <m:r>
                        <a:rPr lang="en-US" sz="2000" b="1" i="1" smtClean="0">
                          <a:latin typeface="Cambria Math"/>
                        </a:rPr>
                        <m:t>𝑷𝒐𝒕𝒆𝒏𝒕𝒊𝒂𝒍</m:t>
                      </m:r>
                      <m:r>
                        <a:rPr lang="en-US" sz="2000" b="1" i="1" smtClean="0">
                          <a:latin typeface="Cambria Math"/>
                        </a:rPr>
                        <m:t>+</m:t>
                      </m:r>
                      <m:r>
                        <a:rPr lang="en-US" sz="2000" b="1" i="1" smtClean="0">
                          <a:latin typeface="Cambria Math"/>
                        </a:rPr>
                        <m:t>𝑲𝒊𝒏𝒆𝒕𝒊𝒄</m:t>
                      </m:r>
                      <m:r>
                        <a:rPr lang="en-US" sz="2000" b="1" i="1">
                          <a:latin typeface="Cambria Math"/>
                        </a:rPr>
                        <m:t>=</m:t>
                      </m:r>
                      <m:r>
                        <a:rPr lang="en-US" sz="2000" b="1" i="1" smtClean="0">
                          <a:latin typeface="Cambria Math"/>
                        </a:rPr>
                        <m:t>𝑪𝒐𝒏𝒔𝒕𝒂𝒏𝒕</m:t>
                      </m:r>
                    </m:oMath>
                  </m:oMathPara>
                </a14:m>
                <a:endParaRPr lang="en-US" sz="2000" b="1" i="1" dirty="0">
                  <a:latin typeface="Cambria Math"/>
                </a:endParaRPr>
              </a:p>
              <a:p>
                <a:pPr marL="0" indent="0">
                  <a:buNone/>
                </a:pPr>
                <a14:m>
                  <m:oMathPara xmlns:m="http://schemas.openxmlformats.org/officeDocument/2006/math">
                    <m:oMathParaPr>
                      <m:jc m:val="centerGroup"/>
                    </m:oMathParaPr>
                    <m:oMath xmlns:m="http://schemas.openxmlformats.org/officeDocument/2006/math">
                      <m:r>
                        <a:rPr lang="en-US" sz="2000" b="1" i="1" smtClean="0">
                          <a:latin typeface="Cambria Math"/>
                        </a:rPr>
                        <m:t>𝒎𝒈</m:t>
                      </m:r>
                      <m:r>
                        <a:rPr lang="en-US" sz="2000" b="1" i="1" smtClean="0">
                          <a:latin typeface="Cambria Math"/>
                        </a:rPr>
                        <m:t>(</m:t>
                      </m:r>
                      <m:r>
                        <a:rPr lang="en-US" sz="2000" b="1" i="1" smtClean="0">
                          <a:latin typeface="Cambria Math"/>
                        </a:rPr>
                        <m:t>𝒓</m:t>
                      </m:r>
                      <m:r>
                        <a:rPr lang="en-US" sz="2000" b="1" i="1" smtClean="0">
                          <a:latin typeface="Cambria Math"/>
                        </a:rPr>
                        <m:t>−</m:t>
                      </m:r>
                      <m:r>
                        <a:rPr lang="en-US" sz="2000" b="1" i="1" smtClean="0">
                          <a:latin typeface="Cambria Math"/>
                        </a:rPr>
                        <m:t>𝒚</m:t>
                      </m:r>
                      <m:r>
                        <a:rPr lang="en-US" sz="2000" b="1" i="1" smtClean="0">
                          <a:latin typeface="Cambria Math"/>
                        </a:rPr>
                        <m:t>)+</m:t>
                      </m:r>
                      <m:f>
                        <m:fPr>
                          <m:ctrlPr>
                            <a:rPr lang="en-US" sz="2000" b="1" i="1" dirty="0" smtClean="0">
                              <a:latin typeface="Cambria Math" panose="02040503050406030204" pitchFamily="18" charset="0"/>
                            </a:rPr>
                          </m:ctrlPr>
                        </m:fPr>
                        <m:num>
                          <m:r>
                            <a:rPr lang="en-US" sz="2000" b="1" i="1" dirty="0" smtClean="0">
                              <a:latin typeface="Cambria Math"/>
                            </a:rPr>
                            <m:t>𝟏</m:t>
                          </m:r>
                        </m:num>
                        <m:den>
                          <m:r>
                            <a:rPr lang="en-US" sz="2000" b="1" i="1" dirty="0" smtClean="0">
                              <a:latin typeface="Cambria Math"/>
                            </a:rPr>
                            <m:t>𝟐</m:t>
                          </m:r>
                        </m:den>
                      </m:f>
                      <m:r>
                        <a:rPr lang="en-US" sz="2000" b="1" i="1" dirty="0" smtClean="0">
                          <a:latin typeface="Cambria Math"/>
                        </a:rPr>
                        <m:t>𝒎</m:t>
                      </m:r>
                      <m:sSup>
                        <m:sSupPr>
                          <m:ctrlPr>
                            <a:rPr lang="en-US" sz="2000" b="1" i="1" dirty="0" smtClean="0">
                              <a:latin typeface="Cambria Math" panose="02040503050406030204" pitchFamily="18" charset="0"/>
                            </a:rPr>
                          </m:ctrlPr>
                        </m:sSupPr>
                        <m:e>
                          <m:r>
                            <a:rPr lang="en-US" sz="2000" b="1" i="1" dirty="0" smtClean="0">
                              <a:latin typeface="Cambria Math"/>
                            </a:rPr>
                            <m:t>𝒗</m:t>
                          </m:r>
                        </m:e>
                        <m:sup>
                          <m:r>
                            <a:rPr lang="en-US" sz="2000" b="1" i="1" dirty="0" smtClean="0">
                              <a:latin typeface="Cambria Math"/>
                            </a:rPr>
                            <m:t>𝟐</m:t>
                          </m:r>
                        </m:sup>
                      </m:sSup>
                      <m:r>
                        <a:rPr lang="en-US" sz="2000" b="1" i="1">
                          <a:latin typeface="Cambria Math"/>
                        </a:rPr>
                        <m:t>=</m:t>
                      </m:r>
                      <m:r>
                        <a:rPr lang="en-US" sz="2000" b="1" i="1">
                          <a:latin typeface="Cambria Math"/>
                        </a:rPr>
                        <m:t>𝑪𝒐𝒏𝒔𝒕𝒂𝒏𝒕</m:t>
                      </m:r>
                    </m:oMath>
                  </m:oMathPara>
                </a14:m>
                <a:endParaRPr lang="en-US" sz="2000" b="1" dirty="0"/>
              </a:p>
              <a:p>
                <a:pPr marL="0" indent="0">
                  <a:buNone/>
                </a:pPr>
                <a:endParaRPr lang="en-US" sz="2000" b="1"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111"/>
                </a:stretch>
              </a:blipFill>
            </p:spPr>
            <p:txBody>
              <a:bodyPr/>
              <a:lstStyle/>
              <a:p>
                <a:r>
                  <a:rPr lang="en-US">
                    <a:noFill/>
                  </a:rPr>
                  <a:t> </a:t>
                </a:r>
              </a:p>
            </p:txBody>
          </p:sp>
        </mc:Fallback>
      </mc:AlternateContent>
      <p:sp>
        <p:nvSpPr>
          <p:cNvPr id="4" name="Chord 3"/>
          <p:cNvSpPr/>
          <p:nvPr/>
        </p:nvSpPr>
        <p:spPr>
          <a:xfrm>
            <a:off x="2895600" y="2514600"/>
            <a:ext cx="3124200" cy="3048000"/>
          </a:xfrm>
          <a:prstGeom prst="chord">
            <a:avLst>
              <a:gd name="adj1" fmla="val 1602"/>
              <a:gd name="adj2" fmla="val 1080000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Arrow Connector 5"/>
          <p:cNvCxnSpPr>
            <a:stCxn id="4" idx="2"/>
          </p:cNvCxnSpPr>
          <p:nvPr/>
        </p:nvCxnSpPr>
        <p:spPr>
          <a:xfrm>
            <a:off x="4457700" y="4038964"/>
            <a:ext cx="0" cy="198083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a:stCxn id="4" idx="2"/>
          </p:cNvCxnSpPr>
          <p:nvPr/>
        </p:nvCxnSpPr>
        <p:spPr>
          <a:xfrm>
            <a:off x="4457700" y="4038964"/>
            <a:ext cx="2476500" cy="0"/>
          </a:xfrm>
          <a:prstGeom prst="straightConnector1">
            <a:avLst/>
          </a:prstGeom>
          <a:ln cmpd="thickThin">
            <a:tailEnd type="arrow"/>
          </a:ln>
        </p:spPr>
        <p:style>
          <a:lnRef idx="1">
            <a:schemeClr val="accent1"/>
          </a:lnRef>
          <a:fillRef idx="0">
            <a:schemeClr val="accent1"/>
          </a:fillRef>
          <a:effectRef idx="0">
            <a:schemeClr val="accent1"/>
          </a:effectRef>
          <a:fontRef idx="minor">
            <a:schemeClr val="tx1"/>
          </a:fontRef>
        </p:style>
      </p:cxnSp>
      <p:cxnSp>
        <p:nvCxnSpPr>
          <p:cNvPr id="10" name="Straight Connector 9"/>
          <p:cNvCxnSpPr>
            <a:stCxn id="4" idx="2"/>
          </p:cNvCxnSpPr>
          <p:nvPr/>
        </p:nvCxnSpPr>
        <p:spPr>
          <a:xfrm>
            <a:off x="4457700" y="4038964"/>
            <a:ext cx="1238250" cy="914036"/>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5695950" y="4038964"/>
            <a:ext cx="0" cy="914036"/>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4457700" y="4953000"/>
            <a:ext cx="1238250" cy="0"/>
          </a:xfrm>
          <a:prstGeom prst="line">
            <a:avLst/>
          </a:prstGeom>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4631764" y="5682734"/>
            <a:ext cx="288862" cy="369332"/>
          </a:xfrm>
          <a:prstGeom prst="rect">
            <a:avLst/>
          </a:prstGeom>
          <a:noFill/>
        </p:spPr>
        <p:txBody>
          <a:bodyPr wrap="none" rtlCol="0">
            <a:spAutoFit/>
          </a:bodyPr>
          <a:lstStyle/>
          <a:p>
            <a:r>
              <a:rPr lang="en-US" dirty="0"/>
              <a:t>y</a:t>
            </a:r>
          </a:p>
        </p:txBody>
      </p:sp>
      <p:sp>
        <p:nvSpPr>
          <p:cNvPr id="16" name="TextBox 15"/>
          <p:cNvSpPr txBox="1"/>
          <p:nvPr/>
        </p:nvSpPr>
        <p:spPr>
          <a:xfrm>
            <a:off x="4922776" y="4096167"/>
            <a:ext cx="308098" cy="369332"/>
          </a:xfrm>
          <a:prstGeom prst="rect">
            <a:avLst/>
          </a:prstGeom>
          <a:noFill/>
        </p:spPr>
        <p:txBody>
          <a:bodyPr wrap="none" rtlCol="0">
            <a:spAutoFit/>
          </a:bodyPr>
          <a:lstStyle/>
          <a:p>
            <a:r>
              <a:rPr lang="el-GR" dirty="0"/>
              <a:t>θ</a:t>
            </a:r>
            <a:endParaRPr lang="en-US" dirty="0"/>
          </a:p>
        </p:txBody>
      </p:sp>
      <p:sp>
        <p:nvSpPr>
          <p:cNvPr id="17" name="TextBox 16"/>
          <p:cNvSpPr txBox="1"/>
          <p:nvPr/>
        </p:nvSpPr>
        <p:spPr>
          <a:xfrm>
            <a:off x="5875369" y="4768334"/>
            <a:ext cx="639919" cy="369332"/>
          </a:xfrm>
          <a:prstGeom prst="rect">
            <a:avLst/>
          </a:prstGeom>
          <a:noFill/>
        </p:spPr>
        <p:txBody>
          <a:bodyPr wrap="none" rtlCol="0">
            <a:spAutoFit/>
          </a:bodyPr>
          <a:lstStyle/>
          <a:p>
            <a:r>
              <a:rPr lang="en-US" dirty="0"/>
              <a:t>(x, y)</a:t>
            </a:r>
          </a:p>
        </p:txBody>
      </p:sp>
      <p:sp>
        <p:nvSpPr>
          <p:cNvPr id="18" name="TextBox 17"/>
          <p:cNvSpPr txBox="1"/>
          <p:nvPr/>
        </p:nvSpPr>
        <p:spPr>
          <a:xfrm>
            <a:off x="7086600" y="3854298"/>
            <a:ext cx="284052" cy="369332"/>
          </a:xfrm>
          <a:prstGeom prst="rect">
            <a:avLst/>
          </a:prstGeom>
          <a:noFill/>
        </p:spPr>
        <p:txBody>
          <a:bodyPr wrap="none" rtlCol="0">
            <a:spAutoFit/>
          </a:bodyPr>
          <a:lstStyle/>
          <a:p>
            <a:r>
              <a:rPr lang="en-US" dirty="0"/>
              <a:t>x</a:t>
            </a:r>
          </a:p>
        </p:txBody>
      </p:sp>
      <p:sp>
        <p:nvSpPr>
          <p:cNvPr id="19" name="TextBox 18"/>
          <p:cNvSpPr txBox="1"/>
          <p:nvPr/>
        </p:nvSpPr>
        <p:spPr>
          <a:xfrm>
            <a:off x="4313269" y="3669632"/>
            <a:ext cx="301686" cy="369332"/>
          </a:xfrm>
          <a:prstGeom prst="rect">
            <a:avLst/>
          </a:prstGeom>
          <a:noFill/>
        </p:spPr>
        <p:txBody>
          <a:bodyPr wrap="none" rtlCol="0">
            <a:spAutoFit/>
          </a:bodyPr>
          <a:lstStyle/>
          <a:p>
            <a:r>
              <a:rPr lang="en-US" dirty="0"/>
              <a:t>0</a:t>
            </a:r>
          </a:p>
        </p:txBody>
      </p:sp>
      <p:sp>
        <p:nvSpPr>
          <p:cNvPr id="20" name="Oval 19"/>
          <p:cNvSpPr/>
          <p:nvPr/>
        </p:nvSpPr>
        <p:spPr>
          <a:xfrm>
            <a:off x="5619750" y="4902382"/>
            <a:ext cx="152400" cy="152400"/>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21" name="TextBox 20"/>
          <p:cNvSpPr txBox="1"/>
          <p:nvPr/>
        </p:nvSpPr>
        <p:spPr>
          <a:xfrm>
            <a:off x="4667123" y="4311316"/>
            <a:ext cx="264816" cy="369332"/>
          </a:xfrm>
          <a:prstGeom prst="rect">
            <a:avLst/>
          </a:prstGeom>
          <a:noFill/>
        </p:spPr>
        <p:txBody>
          <a:bodyPr wrap="none" rtlCol="0">
            <a:spAutoFit/>
          </a:bodyPr>
          <a:lstStyle/>
          <a:p>
            <a:r>
              <a:rPr lang="en-US" dirty="0"/>
              <a:t>r</a:t>
            </a:r>
          </a:p>
        </p:txBody>
      </p:sp>
    </p:spTree>
    <p:extLst>
      <p:ext uri="{BB962C8B-B14F-4D97-AF65-F5344CB8AC3E}">
        <p14:creationId xmlns:p14="http://schemas.microsoft.com/office/powerpoint/2010/main" val="4721384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Pendulum Oscillating Motion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85000" lnSpcReduction="20000"/>
              </a:bodyPr>
              <a:lstStyle/>
              <a:p>
                <a:pPr marL="0" indent="0">
                  <a:buNone/>
                </a:pPr>
                <a:r>
                  <a:rPr lang="en-US" dirty="0">
                    <a:latin typeface="Calibri" panose="020F0502020204030204" pitchFamily="34" charset="0"/>
                  </a:rPr>
                  <a:t>Assume that the potential energy at the bottom of the semi-circular track is zero (as reference point)</a:t>
                </a:r>
              </a:p>
              <a:p>
                <a:pPr marL="0" indent="0">
                  <a:buNone/>
                </a:pPr>
                <a:endParaRPr lang="en-US" dirty="0">
                  <a:latin typeface="Calibri" panose="020F0502020204030204" pitchFamily="34" charset="0"/>
                </a:endParaRPr>
              </a:p>
              <a:p>
                <a:pPr marL="0" indent="0" algn="ctr">
                  <a:buNone/>
                </a:pPr>
                <a14:m>
                  <m:oMathPara xmlns:m="http://schemas.openxmlformats.org/officeDocument/2006/math">
                    <m:oMathParaPr>
                      <m:jc m:val="centerGroup"/>
                    </m:oMathParaPr>
                    <m:oMath xmlns:m="http://schemas.openxmlformats.org/officeDocument/2006/math">
                      <m:r>
                        <a:rPr lang="en-US" b="0" i="1">
                          <a:latin typeface="Cambria Math"/>
                        </a:rPr>
                        <m:t>𝑚𝑔</m:t>
                      </m:r>
                      <m:r>
                        <a:rPr lang="en-US" b="0" i="1" smtClean="0">
                          <a:latin typeface="Cambria Math"/>
                        </a:rPr>
                        <m:t>(</m:t>
                      </m:r>
                      <m:r>
                        <a:rPr lang="en-US" b="0" i="1" smtClean="0">
                          <a:latin typeface="Cambria Math"/>
                        </a:rPr>
                        <m:t>𝑟</m:t>
                      </m:r>
                      <m:r>
                        <a:rPr lang="en-US" b="0" i="1" smtClean="0">
                          <a:latin typeface="Cambria Math"/>
                        </a:rPr>
                        <m:t>−</m:t>
                      </m:r>
                      <m:r>
                        <a:rPr lang="en-US" b="0" i="1">
                          <a:latin typeface="Cambria Math"/>
                        </a:rPr>
                        <m:t>𝑦</m:t>
                      </m:r>
                      <m:r>
                        <a:rPr lang="en-US" b="0" i="1" smtClean="0">
                          <a:latin typeface="Cambria Math"/>
                        </a:rPr>
                        <m:t>)</m:t>
                      </m:r>
                      <m:r>
                        <a:rPr lang="en-US" b="0" i="1">
                          <a:latin typeface="Cambria Math"/>
                        </a:rPr>
                        <m:t>+</m:t>
                      </m:r>
                      <m:f>
                        <m:fPr>
                          <m:ctrlPr>
                            <a:rPr lang="en-US" i="1" dirty="0">
                              <a:latin typeface="Cambria Math" panose="02040503050406030204" pitchFamily="18" charset="0"/>
                            </a:rPr>
                          </m:ctrlPr>
                        </m:fPr>
                        <m:num>
                          <m:r>
                            <a:rPr lang="en-US" b="0" i="1" dirty="0">
                              <a:latin typeface="Cambria Math"/>
                            </a:rPr>
                            <m:t>1</m:t>
                          </m:r>
                        </m:num>
                        <m:den>
                          <m:r>
                            <a:rPr lang="en-US" b="0" i="1" dirty="0">
                              <a:latin typeface="Cambria Math"/>
                            </a:rPr>
                            <m:t>2</m:t>
                          </m:r>
                        </m:den>
                      </m:f>
                      <m:r>
                        <a:rPr lang="en-US" b="0" i="1" dirty="0">
                          <a:latin typeface="Cambria Math"/>
                        </a:rPr>
                        <m:t>𝑚</m:t>
                      </m:r>
                      <m:sSup>
                        <m:sSupPr>
                          <m:ctrlPr>
                            <a:rPr lang="en-US" i="1" dirty="0">
                              <a:latin typeface="Cambria Math" panose="02040503050406030204" pitchFamily="18" charset="0"/>
                            </a:rPr>
                          </m:ctrlPr>
                        </m:sSupPr>
                        <m:e>
                          <m:r>
                            <a:rPr lang="en-US" b="0" i="1" dirty="0">
                              <a:latin typeface="Cambria Math"/>
                            </a:rPr>
                            <m:t>𝑣</m:t>
                          </m:r>
                        </m:e>
                        <m:sup>
                          <m:r>
                            <a:rPr lang="en-US" b="0" i="1" dirty="0">
                              <a:latin typeface="Cambria Math"/>
                            </a:rPr>
                            <m:t>2</m:t>
                          </m:r>
                        </m:sup>
                      </m:sSup>
                      <m:r>
                        <a:rPr lang="en-US" b="0" i="1">
                          <a:latin typeface="Cambria Math"/>
                        </a:rPr>
                        <m:t>=</m:t>
                      </m:r>
                      <m:r>
                        <a:rPr lang="en-US" b="0" i="1">
                          <a:latin typeface="Cambria Math"/>
                        </a:rPr>
                        <m:t>𝑚𝑔𝑟</m:t>
                      </m:r>
                    </m:oMath>
                  </m:oMathPara>
                </a14:m>
                <a:endParaRPr lang="en-US" dirty="0"/>
              </a:p>
              <a:p>
                <a:pPr marL="0" indent="0" algn="ctr">
                  <a:buNone/>
                </a:pPr>
                <a:endParaRPr lang="en-US" dirty="0"/>
              </a:p>
              <a:p>
                <a:pPr marL="0" indent="0" algn="ctr">
                  <a:buNone/>
                </a:pPr>
                <a14:m>
                  <m:oMathPara xmlns:m="http://schemas.openxmlformats.org/officeDocument/2006/math">
                    <m:oMathParaPr>
                      <m:jc m:val="centerGroup"/>
                    </m:oMathParaPr>
                    <m:oMath xmlns:m="http://schemas.openxmlformats.org/officeDocument/2006/math">
                      <m:r>
                        <a:rPr lang="en-US" b="0" i="1" smtClean="0">
                          <a:latin typeface="Cambria Math"/>
                        </a:rPr>
                        <m:t>𝑣</m:t>
                      </m:r>
                      <m:r>
                        <a:rPr lang="en-US" b="0" i="1">
                          <a:latin typeface="Cambria Math"/>
                        </a:rPr>
                        <m:t>=</m:t>
                      </m:r>
                      <m:rad>
                        <m:radPr>
                          <m:degHide m:val="on"/>
                          <m:ctrlPr>
                            <a:rPr lang="en-US" i="1" smtClean="0">
                              <a:latin typeface="Cambria Math" panose="02040503050406030204" pitchFamily="18" charset="0"/>
                            </a:rPr>
                          </m:ctrlPr>
                        </m:radPr>
                        <m:deg/>
                        <m:e>
                          <m:r>
                            <a:rPr lang="en-US" b="0" i="1">
                              <a:latin typeface="Cambria Math"/>
                            </a:rPr>
                            <m:t>2</m:t>
                          </m:r>
                          <m:r>
                            <a:rPr lang="en-US" b="0" i="1">
                              <a:latin typeface="Cambria Math"/>
                            </a:rPr>
                            <m:t>𝑔𝑦</m:t>
                          </m:r>
                        </m:e>
                      </m:rad>
                      <m:r>
                        <a:rPr lang="en-US" b="0" i="1" smtClean="0">
                          <a:latin typeface="Cambria Math"/>
                        </a:rPr>
                        <m:t>=</m:t>
                      </m:r>
                      <m:rad>
                        <m:radPr>
                          <m:degHide m:val="on"/>
                          <m:ctrlPr>
                            <a:rPr lang="en-US" i="1">
                              <a:latin typeface="Cambria Math" panose="02040503050406030204" pitchFamily="18" charset="0"/>
                            </a:rPr>
                          </m:ctrlPr>
                        </m:radPr>
                        <m:deg/>
                        <m:e>
                          <m:r>
                            <a:rPr lang="en-US" b="0" i="1">
                              <a:latin typeface="Cambria Math"/>
                            </a:rPr>
                            <m:t>2</m:t>
                          </m:r>
                          <m:r>
                            <a:rPr lang="en-US" b="0" i="1">
                              <a:latin typeface="Cambria Math"/>
                            </a:rPr>
                            <m:t>𝑔𝑟𝑠𝑖𝑛</m:t>
                          </m:r>
                          <m:r>
                            <a:rPr lang="en-US" b="0" i="1">
                              <a:latin typeface="Cambria Math"/>
                              <a:ea typeface="Cambria Math"/>
                            </a:rPr>
                            <m:t>𝜃</m:t>
                          </m:r>
                          <m:r>
                            <m:rPr>
                              <m:nor/>
                            </m:rPr>
                            <a:rPr lang="en-US" dirty="0"/>
                            <m:t> </m:t>
                          </m:r>
                        </m:e>
                      </m:rad>
                    </m:oMath>
                  </m:oMathPara>
                </a14:m>
                <a:endParaRPr lang="en-US" dirty="0"/>
              </a:p>
              <a:p>
                <a:pPr marL="0" indent="0" algn="ctr">
                  <a:buNone/>
                </a:pPr>
                <a14:m>
                  <m:oMathPara xmlns:m="http://schemas.openxmlformats.org/officeDocument/2006/math">
                    <m:oMathParaPr>
                      <m:jc m:val="centerGroup"/>
                    </m:oMathParaPr>
                    <m:oMath xmlns:m="http://schemas.openxmlformats.org/officeDocument/2006/math">
                      <m:r>
                        <a:rPr lang="en-US" b="0" i="1" dirty="0" smtClean="0">
                          <a:latin typeface="Cambria Math"/>
                        </a:rPr>
                        <m:t>𝑣</m:t>
                      </m:r>
                      <m:r>
                        <a:rPr lang="en-US" b="0" i="1">
                          <a:latin typeface="Cambria Math"/>
                        </a:rPr>
                        <m:t>=</m:t>
                      </m:r>
                      <m:r>
                        <a:rPr lang="en-US" b="0" i="1" smtClean="0">
                          <a:latin typeface="Cambria Math"/>
                        </a:rPr>
                        <m:t>𝑟</m:t>
                      </m:r>
                      <m:f>
                        <m:fPr>
                          <m:ctrlPr>
                            <a:rPr lang="en-US" i="1" smtClean="0">
                              <a:latin typeface="Cambria Math" panose="02040503050406030204" pitchFamily="18" charset="0"/>
                            </a:rPr>
                          </m:ctrlPr>
                        </m:fPr>
                        <m:num>
                          <m:r>
                            <a:rPr lang="en-US" b="0" i="1" smtClean="0">
                              <a:latin typeface="Cambria Math"/>
                            </a:rPr>
                            <m:t>𝑑</m:t>
                          </m:r>
                          <m:r>
                            <a:rPr lang="en-US" b="0" i="1">
                              <a:latin typeface="Cambria Math"/>
                              <a:ea typeface="Cambria Math"/>
                            </a:rPr>
                            <m:t>𝜃</m:t>
                          </m:r>
                        </m:num>
                        <m:den>
                          <m:r>
                            <a:rPr lang="en-US" b="0" i="1" smtClean="0">
                              <a:latin typeface="Cambria Math"/>
                            </a:rPr>
                            <m:t>𝑑𝑡</m:t>
                          </m:r>
                        </m:den>
                      </m:f>
                      <m:r>
                        <a:rPr lang="en-US" b="0" i="1" smtClean="0">
                          <a:latin typeface="Cambria Math"/>
                        </a:rPr>
                        <m:t>=</m:t>
                      </m:r>
                      <m:rad>
                        <m:radPr>
                          <m:degHide m:val="on"/>
                          <m:ctrlPr>
                            <a:rPr lang="en-US" i="1">
                              <a:latin typeface="Cambria Math" panose="02040503050406030204" pitchFamily="18" charset="0"/>
                            </a:rPr>
                          </m:ctrlPr>
                        </m:radPr>
                        <m:deg/>
                        <m:e>
                          <m:r>
                            <a:rPr lang="en-US" b="0" i="1">
                              <a:latin typeface="Cambria Math"/>
                            </a:rPr>
                            <m:t>2</m:t>
                          </m:r>
                          <m:r>
                            <a:rPr lang="en-US" b="0" i="1">
                              <a:latin typeface="Cambria Math"/>
                            </a:rPr>
                            <m:t>𝑔𝑟𝑠𝑖𝑛</m:t>
                          </m:r>
                          <m:r>
                            <a:rPr lang="en-US" b="0" i="1">
                              <a:latin typeface="Cambria Math"/>
                              <a:ea typeface="Cambria Math"/>
                            </a:rPr>
                            <m:t>𝜃</m:t>
                          </m:r>
                          <m:r>
                            <m:rPr>
                              <m:nor/>
                            </m:rPr>
                            <a:rPr lang="en-US" dirty="0"/>
                            <m:t> </m:t>
                          </m:r>
                        </m:e>
                      </m:rad>
                    </m:oMath>
                  </m:oMathPara>
                </a14:m>
                <a:endParaRPr lang="en-US" i="1" dirty="0">
                  <a:latin typeface="Cambria Math"/>
                </a:endParaRPr>
              </a:p>
              <a:p>
                <a:pPr marL="0" indent="0" algn="ctr">
                  <a:buNone/>
                </a:pPr>
                <a14:m>
                  <m:oMathPara xmlns:m="http://schemas.openxmlformats.org/officeDocument/2006/math">
                    <m:oMathParaPr>
                      <m:jc m:val="centerGroup"/>
                    </m:oMathParaPr>
                    <m:oMath xmlns:m="http://schemas.openxmlformats.org/officeDocument/2006/math">
                      <m:f>
                        <m:fPr>
                          <m:ctrlPr>
                            <a:rPr lang="en-US" i="1">
                              <a:latin typeface="Cambria Math" panose="02040503050406030204" pitchFamily="18" charset="0"/>
                            </a:rPr>
                          </m:ctrlPr>
                        </m:fPr>
                        <m:num>
                          <m:r>
                            <a:rPr lang="en-US" b="0" i="1">
                              <a:latin typeface="Cambria Math"/>
                            </a:rPr>
                            <m:t>𝑑</m:t>
                          </m:r>
                          <m:r>
                            <a:rPr lang="en-US" b="0" i="1">
                              <a:latin typeface="Cambria Math"/>
                              <a:ea typeface="Cambria Math"/>
                            </a:rPr>
                            <m:t>𝜃</m:t>
                          </m:r>
                        </m:num>
                        <m:den>
                          <m:r>
                            <a:rPr lang="en-US" b="0" i="1">
                              <a:latin typeface="Cambria Math"/>
                            </a:rPr>
                            <m:t>𝑑𝑡</m:t>
                          </m:r>
                        </m:den>
                      </m:f>
                      <m:r>
                        <a:rPr lang="en-US" b="0" i="1">
                          <a:latin typeface="Cambria Math"/>
                          <a:ea typeface="Cambria Math"/>
                        </a:rPr>
                        <m:t>≅</m:t>
                      </m:r>
                      <m:f>
                        <m:fPr>
                          <m:ctrlPr>
                            <a:rPr lang="en-US" i="1">
                              <a:latin typeface="Cambria Math" panose="02040503050406030204" pitchFamily="18" charset="0"/>
                            </a:rPr>
                          </m:ctrlPr>
                        </m:fPr>
                        <m:num>
                          <m:r>
                            <a:rPr lang="en-US" b="0" i="1" smtClean="0">
                              <a:latin typeface="Cambria Math"/>
                              <a:ea typeface="Cambria Math"/>
                            </a:rPr>
                            <m:t>𝜃</m:t>
                          </m:r>
                          <m:r>
                            <a:rPr lang="en-US" b="0" i="1">
                              <a:latin typeface="Cambria Math"/>
                            </a:rPr>
                            <m:t>−</m:t>
                          </m:r>
                          <m:sSub>
                            <m:sSubPr>
                              <m:ctrlPr>
                                <a:rPr lang="en-US" i="1">
                                  <a:latin typeface="Cambria Math" panose="02040503050406030204" pitchFamily="18" charset="0"/>
                                </a:rPr>
                              </m:ctrlPr>
                            </m:sSubPr>
                            <m:e>
                              <m:r>
                                <a:rPr lang="en-US" b="0" i="1" smtClean="0">
                                  <a:latin typeface="Cambria Math"/>
                                  <a:ea typeface="Cambria Math"/>
                                </a:rPr>
                                <m:t>𝜃</m:t>
                              </m:r>
                            </m:e>
                            <m:sub>
                              <m:r>
                                <a:rPr lang="en-US" b="0" i="1">
                                  <a:latin typeface="Cambria Math"/>
                                </a:rPr>
                                <m:t>0</m:t>
                              </m:r>
                            </m:sub>
                          </m:sSub>
                        </m:num>
                        <m:den>
                          <m:r>
                            <a:rPr lang="en-US" b="0" i="1">
                              <a:latin typeface="Cambria Math"/>
                              <a:ea typeface="Cambria Math"/>
                            </a:rPr>
                            <m:t>∆</m:t>
                          </m:r>
                          <m:r>
                            <a:rPr lang="en-US" b="0" i="1">
                              <a:latin typeface="Cambria Math"/>
                              <a:ea typeface="Cambria Math"/>
                            </a:rPr>
                            <m:t>𝑡</m:t>
                          </m:r>
                        </m:den>
                      </m:f>
                      <m:r>
                        <a:rPr lang="en-US" b="0" i="1">
                          <a:latin typeface="Cambria Math"/>
                        </a:rPr>
                        <m:t>=</m:t>
                      </m:r>
                      <m:rad>
                        <m:radPr>
                          <m:degHide m:val="on"/>
                          <m:ctrlPr>
                            <a:rPr lang="en-US" i="1">
                              <a:latin typeface="Cambria Math" panose="02040503050406030204" pitchFamily="18" charset="0"/>
                            </a:rPr>
                          </m:ctrlPr>
                        </m:radPr>
                        <m:deg/>
                        <m:e>
                          <m:f>
                            <m:fPr>
                              <m:ctrlPr>
                                <a:rPr lang="en-US" i="1" dirty="0">
                                  <a:latin typeface="Cambria Math" panose="02040503050406030204" pitchFamily="18" charset="0"/>
                                </a:rPr>
                              </m:ctrlPr>
                            </m:fPr>
                            <m:num>
                              <m:r>
                                <a:rPr lang="en-US" b="0" i="1">
                                  <a:latin typeface="Cambria Math"/>
                                </a:rPr>
                                <m:t>2</m:t>
                              </m:r>
                              <m:r>
                                <a:rPr lang="en-US" b="0" i="1">
                                  <a:latin typeface="Cambria Math"/>
                                </a:rPr>
                                <m:t>𝑔𝑠𝑖𝑛</m:t>
                              </m:r>
                              <m:sSub>
                                <m:sSubPr>
                                  <m:ctrlPr>
                                    <a:rPr lang="en-US" i="1">
                                      <a:latin typeface="Cambria Math" panose="02040503050406030204" pitchFamily="18" charset="0"/>
                                    </a:rPr>
                                  </m:ctrlPr>
                                </m:sSubPr>
                                <m:e>
                                  <m:r>
                                    <a:rPr lang="en-US" i="1">
                                      <a:latin typeface="Cambria Math"/>
                                      <a:ea typeface="Cambria Math"/>
                                    </a:rPr>
                                    <m:t>𝜃</m:t>
                                  </m:r>
                                </m:e>
                                <m:sub>
                                  <m:r>
                                    <a:rPr lang="en-US" i="1">
                                      <a:latin typeface="Cambria Math"/>
                                    </a:rPr>
                                    <m:t>0</m:t>
                                  </m:r>
                                </m:sub>
                              </m:sSub>
                            </m:num>
                            <m:den>
                              <m:r>
                                <a:rPr lang="en-US" b="0" i="1" dirty="0">
                                  <a:latin typeface="Cambria Math"/>
                                </a:rPr>
                                <m:t>𝑟</m:t>
                              </m:r>
                            </m:den>
                          </m:f>
                        </m:e>
                      </m:rad>
                    </m:oMath>
                  </m:oMathPara>
                </a14:m>
                <a:endParaRPr lang="en-US" dirty="0"/>
              </a:p>
              <a:p>
                <a:pPr marL="0" indent="0" algn="ctr">
                  <a:buNone/>
                </a:pPr>
                <a14:m>
                  <m:oMath xmlns:m="http://schemas.openxmlformats.org/officeDocument/2006/math">
                    <m:r>
                      <a:rPr lang="en-US" sz="3800" b="1" i="1">
                        <a:latin typeface="Cambria Math"/>
                        <a:ea typeface="Cambria Math"/>
                      </a:rPr>
                      <m:t>𝜽</m:t>
                    </m:r>
                    <m:r>
                      <a:rPr lang="en-US" sz="3800" b="1" i="1" smtClean="0">
                        <a:latin typeface="Cambria Math"/>
                      </a:rPr>
                      <m:t>=</m:t>
                    </m:r>
                    <m:sSub>
                      <m:sSubPr>
                        <m:ctrlPr>
                          <a:rPr lang="en-US" sz="3800" b="1" i="1">
                            <a:latin typeface="Cambria Math" panose="02040503050406030204" pitchFamily="18" charset="0"/>
                          </a:rPr>
                        </m:ctrlPr>
                      </m:sSubPr>
                      <m:e>
                        <m:r>
                          <a:rPr lang="en-US" sz="3800" b="1" i="1">
                            <a:latin typeface="Cambria Math"/>
                            <a:ea typeface="Cambria Math"/>
                          </a:rPr>
                          <m:t>𝜽</m:t>
                        </m:r>
                      </m:e>
                      <m:sub>
                        <m:r>
                          <a:rPr lang="en-US" sz="3800" b="1" i="1">
                            <a:latin typeface="Cambria Math"/>
                          </a:rPr>
                          <m:t>𝟎</m:t>
                        </m:r>
                      </m:sub>
                    </m:sSub>
                    <m:r>
                      <a:rPr lang="en-US" sz="3800" b="1" i="1" smtClean="0">
                        <a:latin typeface="Cambria Math"/>
                      </a:rPr>
                      <m:t>+</m:t>
                    </m:r>
                    <m:rad>
                      <m:radPr>
                        <m:degHide m:val="on"/>
                        <m:ctrlPr>
                          <a:rPr lang="en-US" sz="3800" b="1" i="1">
                            <a:latin typeface="Cambria Math" panose="02040503050406030204" pitchFamily="18" charset="0"/>
                          </a:rPr>
                        </m:ctrlPr>
                      </m:radPr>
                      <m:deg/>
                      <m:e>
                        <m:f>
                          <m:fPr>
                            <m:ctrlPr>
                              <a:rPr lang="en-US" sz="3800" b="1" i="1" dirty="0">
                                <a:latin typeface="Cambria Math" panose="02040503050406030204" pitchFamily="18" charset="0"/>
                              </a:rPr>
                            </m:ctrlPr>
                          </m:fPr>
                          <m:num>
                            <m:r>
                              <a:rPr lang="en-US" sz="3800" b="1" i="1">
                                <a:latin typeface="Cambria Math"/>
                              </a:rPr>
                              <m:t>𝟐</m:t>
                            </m:r>
                            <m:r>
                              <a:rPr lang="en-US" sz="3800" b="1" i="1">
                                <a:latin typeface="Cambria Math"/>
                              </a:rPr>
                              <m:t>𝒈𝒔𝒊𝒏</m:t>
                            </m:r>
                            <m:sSub>
                              <m:sSubPr>
                                <m:ctrlPr>
                                  <a:rPr lang="en-US" sz="3800" b="1" i="1">
                                    <a:latin typeface="Cambria Math" panose="02040503050406030204" pitchFamily="18" charset="0"/>
                                  </a:rPr>
                                </m:ctrlPr>
                              </m:sSubPr>
                              <m:e>
                                <m:r>
                                  <a:rPr lang="en-US" sz="3800" b="1" i="1">
                                    <a:latin typeface="Cambria Math"/>
                                    <a:ea typeface="Cambria Math"/>
                                  </a:rPr>
                                  <m:t>𝜽</m:t>
                                </m:r>
                              </m:e>
                              <m:sub>
                                <m:r>
                                  <a:rPr lang="en-US" sz="3800" b="1" i="1">
                                    <a:latin typeface="Cambria Math"/>
                                  </a:rPr>
                                  <m:t>𝟎</m:t>
                                </m:r>
                              </m:sub>
                            </m:sSub>
                          </m:num>
                          <m:den>
                            <m:r>
                              <a:rPr lang="en-US" sz="3800" b="1" i="1" dirty="0">
                                <a:latin typeface="Cambria Math"/>
                              </a:rPr>
                              <m:t>𝒓</m:t>
                            </m:r>
                          </m:den>
                        </m:f>
                      </m:e>
                    </m:rad>
                  </m:oMath>
                </a14:m>
                <a:r>
                  <a:rPr lang="en-US" sz="3800" b="1" dirty="0">
                    <a:ea typeface="Cambria Math"/>
                  </a:rPr>
                  <a:t> </a:t>
                </a:r>
                <a14:m>
                  <m:oMath xmlns:m="http://schemas.openxmlformats.org/officeDocument/2006/math">
                    <m:r>
                      <a:rPr lang="en-US" sz="3800" b="1" i="1">
                        <a:latin typeface="Cambria Math"/>
                        <a:ea typeface="Cambria Math"/>
                      </a:rPr>
                      <m:t>∆</m:t>
                    </m:r>
                    <m:r>
                      <a:rPr lang="en-US" sz="3800" b="1" i="1">
                        <a:latin typeface="Cambria Math"/>
                        <a:ea typeface="Cambria Math"/>
                      </a:rPr>
                      <m:t>𝒕</m:t>
                    </m:r>
                  </m:oMath>
                </a14:m>
                <a:endParaRPr lang="en-US" sz="3800" b="1" dirty="0"/>
              </a:p>
              <a:p>
                <a:pPr marL="0" indent="0" algn="ctr">
                  <a:buNone/>
                </a:pPr>
                <a:endParaRPr lang="en-US" b="1"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741" t="-1946"/>
                </a:stretch>
              </a:blipFill>
            </p:spPr>
            <p:txBody>
              <a:bodyPr/>
              <a:lstStyle/>
              <a:p>
                <a:r>
                  <a:rPr lang="en-US">
                    <a:noFill/>
                  </a:rPr>
                  <a:t> </a:t>
                </a:r>
              </a:p>
            </p:txBody>
          </p:sp>
        </mc:Fallback>
      </mc:AlternateContent>
    </p:spTree>
    <p:extLst>
      <p:ext uri="{BB962C8B-B14F-4D97-AF65-F5344CB8AC3E}">
        <p14:creationId xmlns:p14="http://schemas.microsoft.com/office/powerpoint/2010/main" val="34853040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Collision :</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694713193"/>
              </p:ext>
            </p:extLst>
          </p:nvPr>
        </p:nvGraphicFramePr>
        <p:xfrm>
          <a:off x="457200" y="1425575"/>
          <a:ext cx="8229600" cy="47005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955997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Elastic Collision</a:t>
            </a:r>
          </a:p>
        </p:txBody>
      </p:sp>
      <p:sp>
        <p:nvSpPr>
          <p:cNvPr id="3" name="Content Placeholder 2"/>
          <p:cNvSpPr>
            <a:spLocks noGrp="1"/>
          </p:cNvSpPr>
          <p:nvPr>
            <p:ph idx="1"/>
          </p:nvPr>
        </p:nvSpPr>
        <p:spPr/>
        <p:txBody>
          <a:bodyPr/>
          <a:lstStyle/>
          <a:p>
            <a:r>
              <a:rPr lang="en-US" dirty="0"/>
              <a:t>Momentum and Kinetic Energy Conservation</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3500" y="2286000"/>
            <a:ext cx="6477000" cy="140970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67012" y="3695700"/>
            <a:ext cx="3609975" cy="2038350"/>
          </a:xfrm>
          <a:prstGeom prst="rect">
            <a:avLst/>
          </a:prstGeom>
        </p:spPr>
      </p:pic>
      <p:sp>
        <p:nvSpPr>
          <p:cNvPr id="6" name="TextBox 5"/>
          <p:cNvSpPr txBox="1"/>
          <p:nvPr/>
        </p:nvSpPr>
        <p:spPr>
          <a:xfrm>
            <a:off x="6019800" y="5897462"/>
            <a:ext cx="2504212" cy="261610"/>
          </a:xfrm>
          <a:prstGeom prst="rect">
            <a:avLst/>
          </a:prstGeom>
          <a:noFill/>
        </p:spPr>
        <p:txBody>
          <a:bodyPr wrap="none" rtlCol="0">
            <a:spAutoFit/>
          </a:bodyPr>
          <a:lstStyle/>
          <a:p>
            <a:r>
              <a:rPr lang="en-US" sz="1100" dirty="0"/>
              <a:t>Source: real-world-physics-problem.com</a:t>
            </a:r>
          </a:p>
        </p:txBody>
      </p:sp>
    </p:spTree>
    <p:extLst>
      <p:ext uri="{BB962C8B-B14F-4D97-AF65-F5344CB8AC3E}">
        <p14:creationId xmlns:p14="http://schemas.microsoft.com/office/powerpoint/2010/main" val="41872813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 And Future Work :</a:t>
            </a:r>
          </a:p>
        </p:txBody>
      </p:sp>
      <p:sp>
        <p:nvSpPr>
          <p:cNvPr id="3" name="Content Placeholder 2"/>
          <p:cNvSpPr>
            <a:spLocks noGrp="1"/>
          </p:cNvSpPr>
          <p:nvPr>
            <p:ph idx="1"/>
          </p:nvPr>
        </p:nvSpPr>
        <p:spPr/>
        <p:txBody>
          <a:bodyPr/>
          <a:lstStyle/>
          <a:p>
            <a:endParaRPr lang="en-US" dirty="0"/>
          </a:p>
        </p:txBody>
      </p:sp>
    </p:spTree>
    <p:extLst>
      <p:ext uri="{BB962C8B-B14F-4D97-AF65-F5344CB8AC3E}">
        <p14:creationId xmlns:p14="http://schemas.microsoft.com/office/powerpoint/2010/main" val="14578602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www.class-central.com/report/app/uploads/2015/02/Physics-header.jp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66889" y="1055512"/>
            <a:ext cx="8229600" cy="30861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654756" y="4382953"/>
            <a:ext cx="7941733" cy="1323439"/>
          </a:xfrm>
          <a:prstGeom prst="rect">
            <a:avLst/>
          </a:prstGeom>
          <a:noFill/>
        </p:spPr>
        <p:txBody>
          <a:bodyPr wrap="square" rtlCol="0">
            <a:spAutoFit/>
          </a:bodyPr>
          <a:lstStyle/>
          <a:p>
            <a:pPr marL="285750" indent="-285750">
              <a:buFont typeface="Arial" panose="020B0604020202020204" pitchFamily="34" charset="0"/>
              <a:buChar char="•"/>
            </a:pPr>
            <a:r>
              <a:rPr lang="en-US" sz="2000" dirty="0"/>
              <a:t>Simulation, run on a single computer, or a network of computers, to reproduce behavior of a system</a:t>
            </a:r>
          </a:p>
          <a:p>
            <a:pPr marL="285750" indent="-285750">
              <a:buFont typeface="Arial" panose="020B0604020202020204" pitchFamily="34" charset="0"/>
              <a:buChar char="•"/>
            </a:pPr>
            <a:r>
              <a:rPr lang="en-US" sz="2000" dirty="0"/>
              <a:t>Utilizes mathematical equations with theoretical physics</a:t>
            </a:r>
          </a:p>
          <a:p>
            <a:pPr marL="285750" indent="-285750">
              <a:buFont typeface="Arial" panose="020B0604020202020204" pitchFamily="34" charset="0"/>
              <a:buChar char="•"/>
            </a:pPr>
            <a:r>
              <a:rPr lang="en-US" sz="2000" dirty="0"/>
              <a:t>Basically used as algorithms</a:t>
            </a:r>
          </a:p>
        </p:txBody>
      </p:sp>
      <p:sp>
        <p:nvSpPr>
          <p:cNvPr id="7" name="TextBox 6"/>
          <p:cNvSpPr txBox="1"/>
          <p:nvPr/>
        </p:nvSpPr>
        <p:spPr>
          <a:xfrm>
            <a:off x="654755" y="167839"/>
            <a:ext cx="7941734" cy="646331"/>
          </a:xfrm>
          <a:prstGeom prst="rect">
            <a:avLst/>
          </a:prstGeom>
          <a:noFill/>
        </p:spPr>
        <p:txBody>
          <a:bodyPr wrap="square" rtlCol="0">
            <a:spAutoFit/>
          </a:bodyPr>
          <a:lstStyle/>
          <a:p>
            <a:pPr algn="ctr"/>
            <a:r>
              <a:rPr lang="en-US" sz="3600" dirty="0"/>
              <a:t> </a:t>
            </a:r>
            <a:r>
              <a:rPr lang="en-US" sz="3600" dirty="0">
                <a:solidFill>
                  <a:srgbClr val="033163"/>
                </a:solidFill>
              </a:rPr>
              <a:t>Physics Simulation</a:t>
            </a:r>
          </a:p>
        </p:txBody>
      </p:sp>
    </p:spTree>
    <p:extLst>
      <p:ext uri="{BB962C8B-B14F-4D97-AF65-F5344CB8AC3E}">
        <p14:creationId xmlns:p14="http://schemas.microsoft.com/office/powerpoint/2010/main" val="14657159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2711" y="1015999"/>
            <a:ext cx="3110088" cy="874889"/>
          </a:xfrm>
        </p:spPr>
        <p:txBody>
          <a:bodyPr/>
          <a:lstStyle/>
          <a:p>
            <a:pPr algn="ctr"/>
            <a:r>
              <a:rPr lang="en-US" dirty="0"/>
              <a:t>Graffiti</a:t>
            </a:r>
          </a:p>
        </p:txBody>
      </p:sp>
      <p:graphicFrame>
        <p:nvGraphicFramePr>
          <p:cNvPr id="35" name="Diagram 34"/>
          <p:cNvGraphicFramePr/>
          <p:nvPr>
            <p:extLst>
              <p:ext uri="{D42A27DB-BD31-4B8C-83A1-F6EECF244321}">
                <p14:modId xmlns:p14="http://schemas.microsoft.com/office/powerpoint/2010/main" val="2059157052"/>
              </p:ext>
            </p:extLst>
          </p:nvPr>
        </p:nvGraphicFramePr>
        <p:xfrm>
          <a:off x="1004711" y="1027289"/>
          <a:ext cx="7563555" cy="505742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927251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Head start</a:t>
            </a: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287565296"/>
              </p:ext>
            </p:extLst>
          </p:nvPr>
        </p:nvGraphicFramePr>
        <p:xfrm>
          <a:off x="457200" y="1425575"/>
          <a:ext cx="8229600" cy="47005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2050" name="Picture 2" descr="http://image.shutterstock.com/z/stock-vector-man-jumping-free-fall-vector-illustration-16948828.jpg"/>
          <p:cNvPicPr>
            <a:picLocks noChangeAspect="1" noChangeArrowheads="1"/>
          </p:cNvPicPr>
          <p:nvPr/>
        </p:nvPicPr>
        <p:blipFill rotWithShape="1">
          <a:blip r:embed="rId7">
            <a:extLst>
              <a:ext uri="{28A0092B-C50C-407E-A947-70E740481C1C}">
                <a14:useLocalDpi xmlns:a14="http://schemas.microsoft.com/office/drawing/2010/main" val="0"/>
              </a:ext>
            </a:extLst>
          </a:blip>
          <a:srcRect b="9471"/>
          <a:stretch/>
        </p:blipFill>
        <p:spPr bwMode="auto">
          <a:xfrm>
            <a:off x="0" y="1817509"/>
            <a:ext cx="2266994" cy="3510846"/>
          </a:xfrm>
          <a:prstGeom prst="rect">
            <a:avLst/>
          </a:prstGeom>
          <a:solidFill>
            <a:schemeClr val="tx1"/>
          </a:solidFill>
        </p:spPr>
      </p:pic>
    </p:spTree>
    <p:extLst>
      <p:ext uri="{BB962C8B-B14F-4D97-AF65-F5344CB8AC3E}">
        <p14:creationId xmlns:p14="http://schemas.microsoft.com/office/powerpoint/2010/main" val="10348788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106616528"/>
              </p:ext>
            </p:extLst>
          </p:nvPr>
        </p:nvGraphicFramePr>
        <p:xfrm>
          <a:off x="457200" y="1425575"/>
          <a:ext cx="8229600" cy="47005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Frame 4"/>
          <p:cNvSpPr/>
          <p:nvPr/>
        </p:nvSpPr>
        <p:spPr>
          <a:xfrm>
            <a:off x="457200" y="246165"/>
            <a:ext cx="8229600" cy="1296031"/>
          </a:xfrm>
          <a:prstGeom prst="frame">
            <a:avLst/>
          </a:prstGeom>
          <a:solidFill>
            <a:srgbClr val="F9C51A"/>
          </a:solidFill>
          <a:ln>
            <a:solidFill>
              <a:srgbClr val="F9C51A"/>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7" name="TextBox 6"/>
          <p:cNvSpPr txBox="1"/>
          <p:nvPr/>
        </p:nvSpPr>
        <p:spPr>
          <a:xfrm>
            <a:off x="668740" y="518700"/>
            <a:ext cx="7806520" cy="923330"/>
          </a:xfrm>
          <a:prstGeom prst="rect">
            <a:avLst/>
          </a:prstGeom>
          <a:noFill/>
        </p:spPr>
        <p:txBody>
          <a:bodyPr wrap="square" rtlCol="0">
            <a:spAutoFit/>
          </a:bodyPr>
          <a:lstStyle/>
          <a:p>
            <a:r>
              <a:rPr lang="en-US" b="1" dirty="0">
                <a:solidFill>
                  <a:srgbClr val="033163"/>
                </a:solidFill>
              </a:rPr>
              <a:t>Newton`s Second Law :</a:t>
            </a:r>
            <a:r>
              <a:rPr lang="en-US" dirty="0"/>
              <a:t>The acceleration of an object as produced by a net force is directly proportional to the magnitude of the net force, in the same direction as the net force, and inversely proportional to the mass of the object.</a:t>
            </a:r>
          </a:p>
        </p:txBody>
      </p:sp>
    </p:spTree>
    <p:extLst>
      <p:ext uri="{BB962C8B-B14F-4D97-AF65-F5344CB8AC3E}">
        <p14:creationId xmlns:p14="http://schemas.microsoft.com/office/powerpoint/2010/main" val="28403834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Object Falling in Air-Water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pPr marL="0" indent="0">
                  <a:buNone/>
                </a:pPr>
                <a14:m>
                  <m:oMath xmlns:m="http://schemas.openxmlformats.org/officeDocument/2006/math">
                    <m:r>
                      <m:rPr>
                        <m:nor/>
                      </m:rPr>
                      <a:rPr lang="en-US" dirty="0" smtClean="0"/>
                      <m:t>Equation</m:t>
                    </m:r>
                    <m:r>
                      <m:rPr>
                        <m:nor/>
                      </m:rPr>
                      <a:rPr lang="en-US" dirty="0" smtClean="0"/>
                      <m:t> </m:t>
                    </m:r>
                    <m:r>
                      <m:rPr>
                        <m:nor/>
                      </m:rPr>
                      <a:rPr lang="en-US" dirty="0" smtClean="0"/>
                      <m:t>governing</m:t>
                    </m:r>
                    <m:r>
                      <m:rPr>
                        <m:nor/>
                      </m:rPr>
                      <a:rPr lang="en-US" dirty="0" smtClean="0"/>
                      <m:t> </m:t>
                    </m:r>
                    <m:r>
                      <m:rPr>
                        <m:nor/>
                      </m:rPr>
                      <a:rPr lang="en-US" dirty="0" smtClean="0"/>
                      <m:t>the</m:t>
                    </m:r>
                    <m:r>
                      <m:rPr>
                        <m:nor/>
                      </m:rPr>
                      <a:rPr lang="en-US" dirty="0" smtClean="0"/>
                      <m:t> </m:t>
                    </m:r>
                    <m:r>
                      <m:rPr>
                        <m:nor/>
                      </m:rPr>
                      <a:rPr lang="en-US" dirty="0" smtClean="0"/>
                      <m:t>motion</m:t>
                    </m:r>
                  </m:oMath>
                </a14:m>
                <a:r>
                  <a:rPr lang="en-US" dirty="0"/>
                  <a:t> (Newton’s 2</a:t>
                </a:r>
                <a:r>
                  <a:rPr lang="en-US" baseline="30000" dirty="0"/>
                  <a:t>nd</a:t>
                </a:r>
                <a:r>
                  <a:rPr lang="en-US" dirty="0"/>
                  <a:t> Law):</a:t>
                </a:r>
              </a:p>
              <a:p>
                <a:pPr marL="0" indent="0" algn="ctr">
                  <a:buNone/>
                </a:pPr>
                <a14:m>
                  <m:oMath xmlns:m="http://schemas.openxmlformats.org/officeDocument/2006/math">
                    <m:r>
                      <a:rPr lang="en-US" b="1" i="1" smtClean="0">
                        <a:latin typeface="Cambria Math"/>
                      </a:rPr>
                      <m:t>𝒂𝒎</m:t>
                    </m:r>
                    <m:r>
                      <a:rPr lang="en-US" b="1" i="1" smtClean="0">
                        <a:latin typeface="Cambria Math"/>
                      </a:rPr>
                      <m:t>=</m:t>
                    </m:r>
                    <m:r>
                      <a:rPr lang="en-US" b="1" i="1" smtClean="0">
                        <a:latin typeface="Cambria Math"/>
                      </a:rPr>
                      <m:t>𝑾</m:t>
                    </m:r>
                    <m:r>
                      <a:rPr lang="en-US" b="1" i="1" smtClean="0">
                        <a:latin typeface="Cambria Math"/>
                      </a:rPr>
                      <m:t>−</m:t>
                    </m:r>
                    <m:sSub>
                      <m:sSubPr>
                        <m:ctrlPr>
                          <a:rPr lang="en-US" b="1" i="1" smtClean="0">
                            <a:latin typeface="Cambria Math" panose="02040503050406030204" pitchFamily="18" charset="0"/>
                          </a:rPr>
                        </m:ctrlPr>
                      </m:sSubPr>
                      <m:e>
                        <m:r>
                          <a:rPr lang="en-US" b="1" i="1" smtClean="0">
                            <a:latin typeface="Cambria Math"/>
                          </a:rPr>
                          <m:t>𝑭</m:t>
                        </m:r>
                      </m:e>
                      <m:sub>
                        <m:r>
                          <a:rPr lang="en-US" b="1" i="1" smtClean="0">
                            <a:latin typeface="Cambria Math"/>
                          </a:rPr>
                          <m:t>𝒃</m:t>
                        </m:r>
                      </m:sub>
                    </m:sSub>
                  </m:oMath>
                </a14:m>
                <a:r>
                  <a:rPr lang="en-US" b="1" dirty="0"/>
                  <a:t> </a:t>
                </a: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a:rPr>
                          <m:t>−</m:t>
                        </m:r>
                        <m:r>
                          <a:rPr lang="en-US" b="1" i="1" smtClean="0">
                            <a:latin typeface="Cambria Math"/>
                          </a:rPr>
                          <m:t>𝑭</m:t>
                        </m:r>
                      </m:e>
                      <m:sub>
                        <m:r>
                          <a:rPr lang="en-US" b="1" i="1" smtClean="0">
                            <a:latin typeface="Cambria Math"/>
                          </a:rPr>
                          <m:t>𝒅</m:t>
                        </m:r>
                      </m:sub>
                    </m:sSub>
                  </m:oMath>
                </a14:m>
                <a:endParaRPr lang="en-US" b="1" dirty="0"/>
              </a:p>
              <a:p>
                <a:pPr marL="0" indent="0">
                  <a:buNone/>
                </a:pPr>
                <a:endParaRPr lang="en-US" b="1" i="1" dirty="0">
                  <a:latin typeface="Cambria Math"/>
                </a:endParaRPr>
              </a:p>
              <a:p>
                <a:pPr marL="400050" lvl="1" indent="0">
                  <a:buNone/>
                </a:pPr>
                <a14:m>
                  <m:oMathPara xmlns:m="http://schemas.openxmlformats.org/officeDocument/2006/math">
                    <m:oMathParaPr>
                      <m:jc m:val="left"/>
                    </m:oMathParaPr>
                    <m:oMath xmlns:m="http://schemas.openxmlformats.org/officeDocument/2006/math">
                      <m:r>
                        <a:rPr lang="en-US" sz="2400" b="1" i="1">
                          <a:latin typeface="Cambria Math"/>
                        </a:rPr>
                        <m:t>𝒂</m:t>
                      </m:r>
                      <m:r>
                        <a:rPr lang="en-US" sz="2400" b="0" i="1" smtClean="0">
                          <a:latin typeface="Cambria Math"/>
                        </a:rPr>
                        <m:t>:</m:t>
                      </m:r>
                      <m:r>
                        <a:rPr lang="en-US" sz="2400" b="0" i="1" smtClean="0">
                          <a:latin typeface="Cambria Math"/>
                        </a:rPr>
                        <m:t>𝑎𝑐𝑐𝑒𝑙𝑒𝑟𝑎𝑡𝑖𝑜𝑛</m:t>
                      </m:r>
                    </m:oMath>
                  </m:oMathPara>
                </a14:m>
                <a:endParaRPr lang="en-US" sz="2400" b="0" i="1" dirty="0">
                  <a:latin typeface="Cambria Math"/>
                </a:endParaRPr>
              </a:p>
              <a:p>
                <a:pPr marL="400050" lvl="1" indent="0">
                  <a:buNone/>
                </a:pPr>
                <a14:m>
                  <m:oMathPara xmlns:m="http://schemas.openxmlformats.org/officeDocument/2006/math">
                    <m:oMathParaPr>
                      <m:jc m:val="left"/>
                    </m:oMathParaPr>
                    <m:oMath xmlns:m="http://schemas.openxmlformats.org/officeDocument/2006/math">
                      <m:r>
                        <a:rPr lang="en-US" sz="2400" b="1" i="1" smtClean="0">
                          <a:latin typeface="Cambria Math"/>
                        </a:rPr>
                        <m:t>𝒎</m:t>
                      </m:r>
                      <m:r>
                        <a:rPr lang="en-US" sz="2400" b="0" i="1" smtClean="0">
                          <a:latin typeface="Cambria Math"/>
                        </a:rPr>
                        <m:t>:</m:t>
                      </m:r>
                      <m:r>
                        <a:rPr lang="en-US" sz="2400" b="0" i="1" smtClean="0">
                          <a:latin typeface="Cambria Math"/>
                        </a:rPr>
                        <m:t>𝑚𝑎𝑠𝑠</m:t>
                      </m:r>
                      <m:r>
                        <a:rPr lang="en-US" sz="2400" b="0" i="1" smtClean="0">
                          <a:latin typeface="Cambria Math"/>
                        </a:rPr>
                        <m:t> </m:t>
                      </m:r>
                      <m:r>
                        <a:rPr lang="en-US" sz="2400" b="0" i="1" smtClean="0">
                          <a:latin typeface="Cambria Math"/>
                        </a:rPr>
                        <m:t>𝑜𝑓</m:t>
                      </m:r>
                      <m:r>
                        <a:rPr lang="en-US" sz="2400" b="0" i="1" smtClean="0">
                          <a:latin typeface="Cambria Math"/>
                        </a:rPr>
                        <m:t> </m:t>
                      </m:r>
                      <m:r>
                        <a:rPr lang="en-US" sz="2400" b="0" i="1" smtClean="0">
                          <a:latin typeface="Cambria Math"/>
                        </a:rPr>
                        <m:t>𝑡h𝑒</m:t>
                      </m:r>
                      <m:r>
                        <a:rPr lang="en-US" sz="2400" b="0" i="1" smtClean="0">
                          <a:latin typeface="Cambria Math"/>
                        </a:rPr>
                        <m:t> </m:t>
                      </m:r>
                      <m:r>
                        <a:rPr lang="en-US" sz="2400" b="0" i="1" smtClean="0">
                          <a:latin typeface="Cambria Math"/>
                        </a:rPr>
                        <m:t>𝑏𝑎𝑙𝑙</m:t>
                      </m:r>
                    </m:oMath>
                  </m:oMathPara>
                </a14:m>
                <a:endParaRPr lang="en-US" sz="2400" b="0" i="1" dirty="0">
                  <a:latin typeface="Cambria Math"/>
                </a:endParaRPr>
              </a:p>
              <a:p>
                <a:pPr marL="400050" lvl="1" indent="0">
                  <a:buNone/>
                </a:pPr>
                <a14:m>
                  <m:oMathPara xmlns:m="http://schemas.openxmlformats.org/officeDocument/2006/math">
                    <m:oMathParaPr>
                      <m:jc m:val="left"/>
                    </m:oMathParaPr>
                    <m:oMath xmlns:m="http://schemas.openxmlformats.org/officeDocument/2006/math">
                      <m:r>
                        <a:rPr lang="en-US" sz="2400" b="1" i="1">
                          <a:latin typeface="Cambria Math"/>
                        </a:rPr>
                        <m:t>𝑾</m:t>
                      </m:r>
                      <m:r>
                        <a:rPr lang="en-US" sz="2400" b="0" i="1" smtClean="0">
                          <a:latin typeface="Cambria Math"/>
                        </a:rPr>
                        <m:t>:</m:t>
                      </m:r>
                      <m:r>
                        <a:rPr lang="en-US" sz="2400" b="0" i="1" smtClean="0">
                          <a:latin typeface="Cambria Math"/>
                        </a:rPr>
                        <m:t>𝑤𝑒𝑖𝑔h𝑡</m:t>
                      </m:r>
                      <m:r>
                        <a:rPr lang="en-US" sz="2400" b="0" i="1" smtClean="0">
                          <a:latin typeface="Cambria Math"/>
                        </a:rPr>
                        <m:t> </m:t>
                      </m:r>
                      <m:r>
                        <a:rPr lang="en-US" sz="2400" b="0" i="1" smtClean="0">
                          <a:latin typeface="Cambria Math"/>
                        </a:rPr>
                        <m:t>𝑜𝑓</m:t>
                      </m:r>
                      <m:r>
                        <a:rPr lang="en-US" sz="2400" b="0" i="1" smtClean="0">
                          <a:latin typeface="Cambria Math"/>
                        </a:rPr>
                        <m:t> </m:t>
                      </m:r>
                      <m:r>
                        <a:rPr lang="en-US" sz="2400" b="0" i="1" smtClean="0">
                          <a:latin typeface="Cambria Math"/>
                        </a:rPr>
                        <m:t>𝑡h𝑒</m:t>
                      </m:r>
                      <m:r>
                        <a:rPr lang="en-US" sz="2400" b="0" i="1" smtClean="0">
                          <a:latin typeface="Cambria Math"/>
                        </a:rPr>
                        <m:t> </m:t>
                      </m:r>
                      <m:r>
                        <a:rPr lang="en-US" sz="2400" b="0" i="1" smtClean="0">
                          <a:latin typeface="Cambria Math"/>
                        </a:rPr>
                        <m:t>𝑏𝑎𝑙𝑙</m:t>
                      </m:r>
                    </m:oMath>
                  </m:oMathPara>
                </a14:m>
                <a:endParaRPr lang="en-US" sz="2400" b="0" i="1" dirty="0">
                  <a:latin typeface="Cambria Math"/>
                </a:endParaRPr>
              </a:p>
              <a:p>
                <a:pPr marL="400050" lvl="1" indent="0">
                  <a:buNone/>
                </a:pPr>
                <a14:m>
                  <m:oMathPara xmlns:m="http://schemas.openxmlformats.org/officeDocument/2006/math">
                    <m:oMathParaPr>
                      <m:jc m:val="left"/>
                    </m:oMathParaPr>
                    <m:oMath xmlns:m="http://schemas.openxmlformats.org/officeDocument/2006/math">
                      <m:sSub>
                        <m:sSubPr>
                          <m:ctrlPr>
                            <a:rPr lang="en-US" sz="2400" b="1" i="1">
                              <a:latin typeface="Cambria Math" panose="02040503050406030204" pitchFamily="18" charset="0"/>
                            </a:rPr>
                          </m:ctrlPr>
                        </m:sSubPr>
                        <m:e>
                          <m:r>
                            <a:rPr lang="en-US" sz="2400" b="1" i="1">
                              <a:latin typeface="Cambria Math"/>
                            </a:rPr>
                            <m:t>𝑭</m:t>
                          </m:r>
                        </m:e>
                        <m:sub>
                          <m:r>
                            <a:rPr lang="en-US" sz="2400" b="1" i="1">
                              <a:latin typeface="Cambria Math"/>
                            </a:rPr>
                            <m:t>𝒃</m:t>
                          </m:r>
                        </m:sub>
                      </m:sSub>
                      <m:r>
                        <a:rPr lang="en-US" sz="2400" b="0" i="1" smtClean="0">
                          <a:latin typeface="Cambria Math"/>
                        </a:rPr>
                        <m:t>:</m:t>
                      </m:r>
                      <m:r>
                        <a:rPr lang="en-US" sz="2400" b="0" i="1" smtClean="0">
                          <a:latin typeface="Cambria Math"/>
                        </a:rPr>
                        <m:t>𝑏𝑜𝑢𝑦𝑎𝑛𝑡</m:t>
                      </m:r>
                      <m:r>
                        <a:rPr lang="en-US" sz="2400" b="0" i="1" smtClean="0">
                          <a:latin typeface="Cambria Math"/>
                        </a:rPr>
                        <m:t> </m:t>
                      </m:r>
                      <m:r>
                        <a:rPr lang="en-US" sz="2400" b="0" i="1" smtClean="0">
                          <a:latin typeface="Cambria Math"/>
                        </a:rPr>
                        <m:t>𝑓𝑜𝑟𝑐𝑒</m:t>
                      </m:r>
                      <m:r>
                        <a:rPr lang="en-US" sz="2400" b="0" i="1" smtClean="0">
                          <a:latin typeface="Cambria Math"/>
                        </a:rPr>
                        <m:t> </m:t>
                      </m:r>
                      <m:r>
                        <a:rPr lang="en-US" sz="2400" b="0" i="1" smtClean="0">
                          <a:latin typeface="Cambria Math"/>
                        </a:rPr>
                        <m:t>𝑏𝑦</m:t>
                      </m:r>
                      <m:r>
                        <a:rPr lang="en-US" sz="2400" b="0" i="1" smtClean="0">
                          <a:latin typeface="Cambria Math"/>
                        </a:rPr>
                        <m:t> </m:t>
                      </m:r>
                      <m:r>
                        <a:rPr lang="en-US" sz="2400" b="0" i="1" smtClean="0">
                          <a:latin typeface="Cambria Math"/>
                        </a:rPr>
                        <m:t>𝑤𝑎𝑡𝑒𝑟</m:t>
                      </m:r>
                    </m:oMath>
                  </m:oMathPara>
                </a14:m>
                <a:endParaRPr lang="en-US" sz="2400" b="0" i="1" dirty="0">
                  <a:latin typeface="Cambria Math"/>
                </a:endParaRPr>
              </a:p>
              <a:p>
                <a:pPr marL="400050" lvl="1" indent="0">
                  <a:buNone/>
                </a:pPr>
                <a14:m>
                  <m:oMathPara xmlns:m="http://schemas.openxmlformats.org/officeDocument/2006/math">
                    <m:oMathParaPr>
                      <m:jc m:val="left"/>
                    </m:oMathParaPr>
                    <m:oMath xmlns:m="http://schemas.openxmlformats.org/officeDocument/2006/math">
                      <m:sSub>
                        <m:sSubPr>
                          <m:ctrlPr>
                            <a:rPr lang="en-US" sz="2400" b="1" i="1">
                              <a:latin typeface="Cambria Math" panose="02040503050406030204" pitchFamily="18" charset="0"/>
                            </a:rPr>
                          </m:ctrlPr>
                        </m:sSubPr>
                        <m:e>
                          <m:r>
                            <a:rPr lang="en-US" sz="2400" b="1" i="1">
                              <a:latin typeface="Cambria Math"/>
                            </a:rPr>
                            <m:t>𝑭</m:t>
                          </m:r>
                        </m:e>
                        <m:sub>
                          <m:r>
                            <a:rPr lang="en-US" sz="2400" b="1" i="1">
                              <a:latin typeface="Cambria Math"/>
                            </a:rPr>
                            <m:t>𝒅</m:t>
                          </m:r>
                        </m:sub>
                      </m:sSub>
                      <m:r>
                        <a:rPr lang="en-US" sz="2400" b="0" i="1" smtClean="0">
                          <a:latin typeface="Cambria Math"/>
                        </a:rPr>
                        <m:t>:</m:t>
                      </m:r>
                      <m:r>
                        <a:rPr lang="en-US" sz="2400" b="0" i="1" smtClean="0">
                          <a:latin typeface="Cambria Math"/>
                        </a:rPr>
                        <m:t>𝑑𝑟𝑎𝑔</m:t>
                      </m:r>
                      <m:r>
                        <a:rPr lang="en-US" sz="2400" b="0" i="1" smtClean="0">
                          <a:latin typeface="Cambria Math"/>
                        </a:rPr>
                        <m:t> </m:t>
                      </m:r>
                      <m:r>
                        <a:rPr lang="en-US" sz="2400" b="0" i="1" smtClean="0">
                          <a:latin typeface="Cambria Math"/>
                        </a:rPr>
                        <m:t>𝑓𝑜𝑟𝑐𝑒</m:t>
                      </m:r>
                      <m:r>
                        <a:rPr lang="en-US" sz="2400" b="0" i="1" smtClean="0">
                          <a:latin typeface="Cambria Math"/>
                        </a:rPr>
                        <m:t> </m:t>
                      </m:r>
                      <m:r>
                        <a:rPr lang="en-US" sz="2400" b="0" i="1" smtClean="0">
                          <a:latin typeface="Cambria Math"/>
                        </a:rPr>
                        <m:t>𝑓𝑟𝑜𝑚</m:t>
                      </m:r>
                      <m:r>
                        <a:rPr lang="en-US" sz="2400" b="0" i="1" smtClean="0">
                          <a:latin typeface="Cambria Math"/>
                        </a:rPr>
                        <m:t> </m:t>
                      </m:r>
                      <m:r>
                        <a:rPr lang="en-US" sz="2400" b="0" i="1" smtClean="0">
                          <a:latin typeface="Cambria Math"/>
                        </a:rPr>
                        <m:t>𝑤𝑎𝑡𝑒𝑟</m:t>
                      </m:r>
                    </m:oMath>
                  </m:oMathPara>
                </a14:m>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852" t="-1617"/>
                </a:stretch>
              </a:blipFill>
            </p:spPr>
            <p:txBody>
              <a:bodyPr/>
              <a:lstStyle/>
              <a:p>
                <a:r>
                  <a:rPr lang="en-US">
                    <a:noFill/>
                  </a:rPr>
                  <a:t> </a:t>
                </a:r>
              </a:p>
            </p:txBody>
          </p:sp>
        </mc:Fallback>
      </mc:AlternateContent>
      <p:sp>
        <p:nvSpPr>
          <p:cNvPr id="4" name="Oval 3"/>
          <p:cNvSpPr/>
          <p:nvPr/>
        </p:nvSpPr>
        <p:spPr>
          <a:xfrm>
            <a:off x="6858000" y="3581400"/>
            <a:ext cx="762000" cy="76200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cxnSp>
        <p:nvCxnSpPr>
          <p:cNvPr id="6" name="Straight Arrow Connector 5"/>
          <p:cNvCxnSpPr>
            <a:stCxn id="4" idx="4"/>
          </p:cNvCxnSpPr>
          <p:nvPr/>
        </p:nvCxnSpPr>
        <p:spPr>
          <a:xfrm>
            <a:off x="7239000" y="4343400"/>
            <a:ext cx="0" cy="83820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7" name="Straight Arrow Connector 6"/>
          <p:cNvCxnSpPr/>
          <p:nvPr/>
        </p:nvCxnSpPr>
        <p:spPr>
          <a:xfrm flipV="1">
            <a:off x="7391400" y="2743200"/>
            <a:ext cx="0" cy="83820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8" name="Straight Arrow Connector 7"/>
          <p:cNvCxnSpPr/>
          <p:nvPr/>
        </p:nvCxnSpPr>
        <p:spPr>
          <a:xfrm flipV="1">
            <a:off x="7086600" y="2743200"/>
            <a:ext cx="0" cy="83820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12" name="TextBox 11"/>
          <p:cNvSpPr txBox="1"/>
          <p:nvPr/>
        </p:nvSpPr>
        <p:spPr>
          <a:xfrm>
            <a:off x="6725583" y="2452127"/>
            <a:ext cx="412292" cy="369332"/>
          </a:xfrm>
          <a:prstGeom prst="rect">
            <a:avLst/>
          </a:prstGeom>
          <a:noFill/>
        </p:spPr>
        <p:txBody>
          <a:bodyPr wrap="none" rtlCol="0">
            <a:spAutoFit/>
          </a:bodyPr>
          <a:lstStyle/>
          <a:p>
            <a:r>
              <a:rPr lang="en-US" b="1" dirty="0"/>
              <a:t>Fb</a:t>
            </a:r>
          </a:p>
        </p:txBody>
      </p:sp>
      <p:sp>
        <p:nvSpPr>
          <p:cNvPr id="13" name="TextBox 12"/>
          <p:cNvSpPr txBox="1"/>
          <p:nvPr/>
        </p:nvSpPr>
        <p:spPr>
          <a:xfrm>
            <a:off x="7094838" y="5181600"/>
            <a:ext cx="394660" cy="369332"/>
          </a:xfrm>
          <a:prstGeom prst="rect">
            <a:avLst/>
          </a:prstGeom>
          <a:noFill/>
        </p:spPr>
        <p:txBody>
          <a:bodyPr wrap="none" rtlCol="0">
            <a:spAutoFit/>
          </a:bodyPr>
          <a:lstStyle/>
          <a:p>
            <a:r>
              <a:rPr lang="en-US" b="1" dirty="0"/>
              <a:t>W</a:t>
            </a:r>
          </a:p>
        </p:txBody>
      </p:sp>
      <p:sp>
        <p:nvSpPr>
          <p:cNvPr id="14" name="TextBox 13"/>
          <p:cNvSpPr txBox="1"/>
          <p:nvPr/>
        </p:nvSpPr>
        <p:spPr>
          <a:xfrm>
            <a:off x="7484688" y="2452127"/>
            <a:ext cx="410049" cy="369332"/>
          </a:xfrm>
          <a:prstGeom prst="rect">
            <a:avLst/>
          </a:prstGeom>
          <a:noFill/>
        </p:spPr>
        <p:txBody>
          <a:bodyPr wrap="none" rtlCol="0">
            <a:spAutoFit/>
          </a:bodyPr>
          <a:lstStyle/>
          <a:p>
            <a:r>
              <a:rPr lang="en-US" b="1" dirty="0" err="1"/>
              <a:t>Fd</a:t>
            </a:r>
            <a:endParaRPr lang="en-US" b="1" dirty="0"/>
          </a:p>
        </p:txBody>
      </p:sp>
    </p:spTree>
    <p:extLst>
      <p:ext uri="{BB962C8B-B14F-4D97-AF65-F5344CB8AC3E}">
        <p14:creationId xmlns:p14="http://schemas.microsoft.com/office/powerpoint/2010/main" val="30111238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Governing Equation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lnSpcReduction="10000"/>
              </a:bodyPr>
              <a:lstStyle/>
              <a:p>
                <a:pPr marL="0" indent="0">
                  <a:buNone/>
                </a:pPr>
                <a14:m>
                  <m:oMathPara xmlns:m="http://schemas.openxmlformats.org/officeDocument/2006/math">
                    <m:oMathParaPr>
                      <m:jc m:val="centerGroup"/>
                    </m:oMathParaPr>
                    <m:oMath xmlns:m="http://schemas.openxmlformats.org/officeDocument/2006/math">
                      <m:r>
                        <a:rPr lang="en-US" i="1" smtClean="0">
                          <a:latin typeface="Cambria Math"/>
                        </a:rPr>
                        <m:t>𝑎𝑚</m:t>
                      </m:r>
                      <m:r>
                        <a:rPr lang="en-US" i="1" smtClean="0">
                          <a:latin typeface="Cambria Math"/>
                        </a:rPr>
                        <m:t>=</m:t>
                      </m:r>
                      <m:f>
                        <m:fPr>
                          <m:ctrlPr>
                            <a:rPr lang="en-US" i="1">
                              <a:latin typeface="Cambria Math" panose="02040503050406030204" pitchFamily="18" charset="0"/>
                            </a:rPr>
                          </m:ctrlPr>
                        </m:fPr>
                        <m:num>
                          <m:r>
                            <a:rPr lang="en-US" i="1">
                              <a:latin typeface="Cambria Math"/>
                            </a:rPr>
                            <m:t>𝑑𝑣</m:t>
                          </m:r>
                        </m:num>
                        <m:den>
                          <m:r>
                            <a:rPr lang="en-US" i="1">
                              <a:latin typeface="Cambria Math"/>
                            </a:rPr>
                            <m:t>𝑑𝑡</m:t>
                          </m:r>
                        </m:den>
                      </m:f>
                      <m:r>
                        <a:rPr lang="en-US" i="1">
                          <a:latin typeface="Cambria Math"/>
                        </a:rPr>
                        <m:t>𝑚</m:t>
                      </m:r>
                      <m:r>
                        <a:rPr lang="en-US" i="1">
                          <a:latin typeface="Cambria Math"/>
                        </a:rPr>
                        <m:t>=</m:t>
                      </m:r>
                      <m:r>
                        <a:rPr lang="en-US" i="1">
                          <a:latin typeface="Cambria Math"/>
                        </a:rPr>
                        <m:t>𝑚𝑔</m:t>
                      </m:r>
                      <m:r>
                        <a:rPr lang="en-US" i="1">
                          <a:latin typeface="Cambria Math"/>
                        </a:rPr>
                        <m:t>−</m:t>
                      </m:r>
                      <m:sSub>
                        <m:sSubPr>
                          <m:ctrlPr>
                            <a:rPr lang="en-US" i="1">
                              <a:latin typeface="Cambria Math" panose="02040503050406030204" pitchFamily="18" charset="0"/>
                            </a:rPr>
                          </m:ctrlPr>
                        </m:sSubPr>
                        <m:e>
                          <m:r>
                            <a:rPr lang="en-US" i="1">
                              <a:latin typeface="Cambria Math"/>
                            </a:rPr>
                            <m:t>𝑉</m:t>
                          </m:r>
                        </m:e>
                        <m:sub>
                          <m:r>
                            <a:rPr lang="en-US" i="1">
                              <a:latin typeface="Cambria Math"/>
                            </a:rPr>
                            <m:t>𝑏</m:t>
                          </m:r>
                        </m:sub>
                      </m:sSub>
                      <m:sSub>
                        <m:sSubPr>
                          <m:ctrlPr>
                            <a:rPr lang="en-US" i="1">
                              <a:latin typeface="Cambria Math" panose="02040503050406030204" pitchFamily="18" charset="0"/>
                            </a:rPr>
                          </m:ctrlPr>
                        </m:sSubPr>
                        <m:e>
                          <m:r>
                            <a:rPr lang="en-US" i="1">
                              <a:latin typeface="Cambria Math"/>
                              <a:ea typeface="Cambria Math"/>
                            </a:rPr>
                            <m:t>𝜌</m:t>
                          </m:r>
                        </m:e>
                        <m:sub>
                          <m:r>
                            <a:rPr lang="en-US" i="1">
                              <a:latin typeface="Cambria Math"/>
                            </a:rPr>
                            <m:t>𝑤</m:t>
                          </m:r>
                        </m:sub>
                      </m:sSub>
                      <m:r>
                        <a:rPr lang="en-US" i="1">
                          <a:latin typeface="Cambria Math"/>
                        </a:rPr>
                        <m:t>𝑔</m:t>
                      </m:r>
                      <m:r>
                        <a:rPr lang="en-US" i="1">
                          <a:latin typeface="Cambria Math"/>
                        </a:rPr>
                        <m:t>−</m:t>
                      </m:r>
                      <m:r>
                        <a:rPr lang="en-US" i="1">
                          <a:latin typeface="Cambria Math"/>
                        </a:rPr>
                        <m:t>𝑏𝑣</m:t>
                      </m:r>
                    </m:oMath>
                  </m:oMathPara>
                </a14:m>
                <a:endParaRPr lang="en-US"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a:rPr>
                        <m:t>𝑎</m:t>
                      </m:r>
                      <m:r>
                        <a:rPr lang="en-US" b="0" i="1" smtClean="0">
                          <a:latin typeface="Cambria Math"/>
                        </a:rPr>
                        <m:t>=</m:t>
                      </m:r>
                      <m:f>
                        <m:fPr>
                          <m:ctrlPr>
                            <a:rPr lang="en-US" i="1">
                              <a:latin typeface="Cambria Math" panose="02040503050406030204" pitchFamily="18" charset="0"/>
                            </a:rPr>
                          </m:ctrlPr>
                        </m:fPr>
                        <m:num>
                          <m:r>
                            <a:rPr lang="en-US" i="1">
                              <a:latin typeface="Cambria Math"/>
                            </a:rPr>
                            <m:t>𝑑𝑣</m:t>
                          </m:r>
                        </m:num>
                        <m:den>
                          <m:r>
                            <a:rPr lang="en-US" i="1">
                              <a:latin typeface="Cambria Math"/>
                            </a:rPr>
                            <m:t>𝑑𝑡</m:t>
                          </m:r>
                        </m:den>
                      </m:f>
                      <m:r>
                        <a:rPr lang="en-US" i="1">
                          <a:latin typeface="Cambria Math"/>
                        </a:rPr>
                        <m:t>=</m:t>
                      </m:r>
                      <m:r>
                        <a:rPr lang="en-US" i="1">
                          <a:latin typeface="Cambria Math"/>
                        </a:rPr>
                        <m:t>𝑔</m:t>
                      </m:r>
                      <m:r>
                        <a:rPr lang="en-US" i="1">
                          <a:latin typeface="Cambria Math"/>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a:ea typeface="Cambria Math"/>
                                </a:rPr>
                                <m:t>𝜌</m:t>
                              </m:r>
                            </m:e>
                            <m:sub>
                              <m:r>
                                <a:rPr lang="en-US" i="1">
                                  <a:latin typeface="Cambria Math"/>
                                </a:rPr>
                                <m:t>𝑤</m:t>
                              </m:r>
                            </m:sub>
                          </m:sSub>
                        </m:num>
                        <m:den>
                          <m:sSub>
                            <m:sSubPr>
                              <m:ctrlPr>
                                <a:rPr lang="en-US" i="1">
                                  <a:latin typeface="Cambria Math" panose="02040503050406030204" pitchFamily="18" charset="0"/>
                                </a:rPr>
                              </m:ctrlPr>
                            </m:sSubPr>
                            <m:e>
                              <m:r>
                                <a:rPr lang="en-US" i="1">
                                  <a:latin typeface="Cambria Math"/>
                                  <a:ea typeface="Cambria Math"/>
                                </a:rPr>
                                <m:t>𝜌</m:t>
                              </m:r>
                            </m:e>
                            <m:sub>
                              <m:r>
                                <a:rPr lang="en-US" i="1">
                                  <a:latin typeface="Cambria Math"/>
                                  <a:ea typeface="Cambria Math"/>
                                </a:rPr>
                                <m:t>𝑏</m:t>
                              </m:r>
                            </m:sub>
                          </m:sSub>
                        </m:den>
                      </m:f>
                      <m:r>
                        <a:rPr lang="en-US" i="1">
                          <a:latin typeface="Cambria Math"/>
                        </a:rPr>
                        <m:t>𝑔</m:t>
                      </m:r>
                      <m:r>
                        <a:rPr lang="en-US" i="1">
                          <a:latin typeface="Cambria Math"/>
                        </a:rPr>
                        <m:t>−</m:t>
                      </m:r>
                      <m:r>
                        <a:rPr lang="en-US" i="1">
                          <a:latin typeface="Cambria Math"/>
                        </a:rPr>
                        <m:t>𝑏𝑣</m:t>
                      </m:r>
                    </m:oMath>
                  </m:oMathPara>
                </a14:m>
                <a:endParaRPr lang="en-US" dirty="0"/>
              </a:p>
              <a:p>
                <a:pPr marL="0" indent="0">
                  <a:buNone/>
                </a:pPr>
                <a14:m>
                  <m:oMathPara xmlns:m="http://schemas.openxmlformats.org/officeDocument/2006/math">
                    <m:oMathParaPr>
                      <m:jc m:val="centerGroup"/>
                    </m:oMathParaPr>
                    <m:oMath xmlns:m="http://schemas.openxmlformats.org/officeDocument/2006/math">
                      <m:r>
                        <a:rPr lang="en-US" b="1" i="1" smtClean="0">
                          <a:latin typeface="Cambria Math"/>
                        </a:rPr>
                        <m:t>𝒂</m:t>
                      </m:r>
                      <m:r>
                        <a:rPr lang="en-US" b="1" i="1" smtClean="0">
                          <a:latin typeface="Cambria Math"/>
                        </a:rPr>
                        <m:t>=</m:t>
                      </m:r>
                      <m:f>
                        <m:fPr>
                          <m:ctrlPr>
                            <a:rPr lang="en-US" b="1" i="1">
                              <a:latin typeface="Cambria Math" panose="02040503050406030204" pitchFamily="18" charset="0"/>
                            </a:rPr>
                          </m:ctrlPr>
                        </m:fPr>
                        <m:num>
                          <m:r>
                            <a:rPr lang="en-US" b="1" i="1">
                              <a:latin typeface="Cambria Math"/>
                            </a:rPr>
                            <m:t>𝒅𝒗</m:t>
                          </m:r>
                        </m:num>
                        <m:den>
                          <m:r>
                            <a:rPr lang="en-US" b="1" i="1">
                              <a:latin typeface="Cambria Math"/>
                            </a:rPr>
                            <m:t>𝒅𝒕</m:t>
                          </m:r>
                        </m:den>
                      </m:f>
                      <m:r>
                        <a:rPr lang="en-US" b="1" i="1">
                          <a:latin typeface="Cambria Math"/>
                        </a:rPr>
                        <m:t>=(</m:t>
                      </m:r>
                      <m:r>
                        <a:rPr lang="en-US" b="1" i="1">
                          <a:latin typeface="Cambria Math"/>
                        </a:rPr>
                        <m:t>𝟏</m:t>
                      </m:r>
                      <m:r>
                        <a:rPr lang="en-US" b="1" i="1">
                          <a:latin typeface="Cambria Math"/>
                        </a:rPr>
                        <m:t>−</m:t>
                      </m:r>
                      <m:f>
                        <m:fPr>
                          <m:ctrlPr>
                            <a:rPr lang="en-US" b="1" i="1">
                              <a:latin typeface="Cambria Math" panose="02040503050406030204" pitchFamily="18" charset="0"/>
                            </a:rPr>
                          </m:ctrlPr>
                        </m:fPr>
                        <m:num>
                          <m:sSub>
                            <m:sSubPr>
                              <m:ctrlPr>
                                <a:rPr lang="en-US" b="1" i="1">
                                  <a:latin typeface="Cambria Math" panose="02040503050406030204" pitchFamily="18" charset="0"/>
                                </a:rPr>
                              </m:ctrlPr>
                            </m:sSubPr>
                            <m:e>
                              <m:r>
                                <a:rPr lang="en-US" b="1" i="1">
                                  <a:latin typeface="Cambria Math"/>
                                  <a:ea typeface="Cambria Math"/>
                                </a:rPr>
                                <m:t>𝝆</m:t>
                              </m:r>
                            </m:e>
                            <m:sub>
                              <m:r>
                                <a:rPr lang="en-US" b="1" i="1">
                                  <a:latin typeface="Cambria Math"/>
                                </a:rPr>
                                <m:t>𝒘</m:t>
                              </m:r>
                            </m:sub>
                          </m:sSub>
                        </m:num>
                        <m:den>
                          <m:sSub>
                            <m:sSubPr>
                              <m:ctrlPr>
                                <a:rPr lang="en-US" b="1" i="1">
                                  <a:latin typeface="Cambria Math" panose="02040503050406030204" pitchFamily="18" charset="0"/>
                                </a:rPr>
                              </m:ctrlPr>
                            </m:sSubPr>
                            <m:e>
                              <m:r>
                                <a:rPr lang="en-US" b="1" i="1">
                                  <a:latin typeface="Cambria Math"/>
                                  <a:ea typeface="Cambria Math"/>
                                </a:rPr>
                                <m:t>𝝆</m:t>
                              </m:r>
                            </m:e>
                            <m:sub>
                              <m:r>
                                <a:rPr lang="en-US" b="1" i="1">
                                  <a:latin typeface="Cambria Math"/>
                                  <a:ea typeface="Cambria Math"/>
                                </a:rPr>
                                <m:t>𝒃</m:t>
                              </m:r>
                            </m:sub>
                          </m:sSub>
                        </m:den>
                      </m:f>
                      <m:r>
                        <a:rPr lang="en-US" b="1" i="1">
                          <a:latin typeface="Cambria Math"/>
                          <a:ea typeface="Cambria Math"/>
                        </a:rPr>
                        <m:t>)</m:t>
                      </m:r>
                      <m:r>
                        <a:rPr lang="en-US" b="1" i="1">
                          <a:latin typeface="Cambria Math"/>
                        </a:rPr>
                        <m:t>𝒈</m:t>
                      </m:r>
                      <m:r>
                        <a:rPr lang="en-US" b="1" i="1">
                          <a:latin typeface="Cambria Math"/>
                        </a:rPr>
                        <m:t>−</m:t>
                      </m:r>
                      <m:r>
                        <a:rPr lang="en-US" b="1" i="1">
                          <a:latin typeface="Cambria Math"/>
                        </a:rPr>
                        <m:t>𝒃𝒗</m:t>
                      </m:r>
                    </m:oMath>
                  </m:oMathPara>
                </a14:m>
                <a:endParaRPr lang="en-US" b="1" dirty="0"/>
              </a:p>
              <a:p>
                <a:pPr marL="0" indent="0">
                  <a:buNone/>
                </a:pPr>
                <a:endParaRPr lang="en-US" b="1" dirty="0"/>
              </a:p>
              <a:p>
                <a:pPr marL="400050" lvl="1" indent="0">
                  <a:buNone/>
                </a:pPr>
                <a14:m>
                  <m:oMathPara xmlns:m="http://schemas.openxmlformats.org/officeDocument/2006/math">
                    <m:oMathParaPr>
                      <m:jc m:val="left"/>
                    </m:oMathParaPr>
                    <m:oMath xmlns:m="http://schemas.openxmlformats.org/officeDocument/2006/math">
                      <m:sSub>
                        <m:sSubPr>
                          <m:ctrlPr>
                            <a:rPr lang="en-US" sz="2200" i="1">
                              <a:latin typeface="Cambria Math" panose="02040503050406030204" pitchFamily="18" charset="0"/>
                            </a:rPr>
                          </m:ctrlPr>
                        </m:sSubPr>
                        <m:e>
                          <m:r>
                            <a:rPr lang="en-US" sz="2200" i="1">
                              <a:latin typeface="Cambria Math"/>
                              <a:ea typeface="Cambria Math"/>
                            </a:rPr>
                            <m:t>𝜌</m:t>
                          </m:r>
                        </m:e>
                        <m:sub>
                          <m:r>
                            <a:rPr lang="en-US" sz="2200" b="0" i="1" smtClean="0">
                              <a:latin typeface="Cambria Math"/>
                              <a:ea typeface="Cambria Math"/>
                            </a:rPr>
                            <m:t>𝑤</m:t>
                          </m:r>
                        </m:sub>
                      </m:sSub>
                      <m:r>
                        <a:rPr lang="en-US" sz="2200" b="0" i="1" smtClean="0">
                          <a:latin typeface="Cambria Math"/>
                        </a:rPr>
                        <m:t>:</m:t>
                      </m:r>
                      <m:r>
                        <a:rPr lang="en-US" sz="2200" b="0" i="1" smtClean="0">
                          <a:latin typeface="Cambria Math"/>
                        </a:rPr>
                        <m:t>𝑑𝑒𝑛𝑠𝑖𝑡𝑦</m:t>
                      </m:r>
                      <m:r>
                        <a:rPr lang="en-US" sz="2200" b="0" i="1" smtClean="0">
                          <a:latin typeface="Cambria Math"/>
                        </a:rPr>
                        <m:t> </m:t>
                      </m:r>
                      <m:r>
                        <a:rPr lang="en-US" sz="2200" b="0" i="1" smtClean="0">
                          <a:latin typeface="Cambria Math"/>
                        </a:rPr>
                        <m:t>𝑜𝑓</m:t>
                      </m:r>
                      <m:r>
                        <a:rPr lang="en-US" sz="2200" b="0" i="1" smtClean="0">
                          <a:latin typeface="Cambria Math"/>
                        </a:rPr>
                        <m:t> </m:t>
                      </m:r>
                      <m:r>
                        <a:rPr lang="en-US" sz="2200" b="0" i="1" smtClean="0">
                          <a:latin typeface="Cambria Math"/>
                        </a:rPr>
                        <m:t>𝑤𝑎𝑡𝑒𝑟</m:t>
                      </m:r>
                    </m:oMath>
                  </m:oMathPara>
                </a14:m>
                <a:endParaRPr lang="en-US" sz="2200" b="0" i="1" dirty="0">
                  <a:latin typeface="Cambria Math"/>
                </a:endParaRPr>
              </a:p>
              <a:p>
                <a:pPr marL="400050" lvl="1" indent="0">
                  <a:buNone/>
                </a:pPr>
                <a14:m>
                  <m:oMathPara xmlns:m="http://schemas.openxmlformats.org/officeDocument/2006/math">
                    <m:oMathParaPr>
                      <m:jc m:val="left"/>
                    </m:oMathParaPr>
                    <m:oMath xmlns:m="http://schemas.openxmlformats.org/officeDocument/2006/math">
                      <m:sSub>
                        <m:sSubPr>
                          <m:ctrlPr>
                            <a:rPr lang="en-US" sz="2200" i="1">
                              <a:latin typeface="Cambria Math" panose="02040503050406030204" pitchFamily="18" charset="0"/>
                            </a:rPr>
                          </m:ctrlPr>
                        </m:sSubPr>
                        <m:e>
                          <m:r>
                            <a:rPr lang="en-US" sz="2200" i="1">
                              <a:latin typeface="Cambria Math"/>
                              <a:ea typeface="Cambria Math"/>
                            </a:rPr>
                            <m:t>𝜌</m:t>
                          </m:r>
                        </m:e>
                        <m:sub>
                          <m:r>
                            <a:rPr lang="en-US" sz="2200" b="0" i="1" smtClean="0">
                              <a:latin typeface="Cambria Math"/>
                              <a:ea typeface="Cambria Math"/>
                            </a:rPr>
                            <m:t>𝑏</m:t>
                          </m:r>
                        </m:sub>
                      </m:sSub>
                      <m:r>
                        <a:rPr lang="en-US" sz="2200" b="0" i="1" smtClean="0">
                          <a:latin typeface="Cambria Math"/>
                        </a:rPr>
                        <m:t>:</m:t>
                      </m:r>
                      <m:r>
                        <a:rPr lang="en-US" sz="2200" b="0" i="1" smtClean="0">
                          <a:latin typeface="Cambria Math"/>
                        </a:rPr>
                        <m:t>𝑑𝑒𝑛𝑠𝑖𝑡𝑦</m:t>
                      </m:r>
                      <m:r>
                        <a:rPr lang="en-US" sz="2200" b="0" i="1" smtClean="0">
                          <a:latin typeface="Cambria Math"/>
                        </a:rPr>
                        <m:t> </m:t>
                      </m:r>
                      <m:r>
                        <a:rPr lang="en-US" sz="2200" b="0" i="1" smtClean="0">
                          <a:latin typeface="Cambria Math"/>
                        </a:rPr>
                        <m:t>𝑜𝑓</m:t>
                      </m:r>
                      <m:r>
                        <a:rPr lang="en-US" sz="2200" b="0" i="1" smtClean="0">
                          <a:latin typeface="Cambria Math"/>
                        </a:rPr>
                        <m:t> </m:t>
                      </m:r>
                      <m:r>
                        <a:rPr lang="en-US" sz="2200" b="0" i="1" smtClean="0">
                          <a:latin typeface="Cambria Math"/>
                        </a:rPr>
                        <m:t>𝑏𝑎𝑙𝑙</m:t>
                      </m:r>
                    </m:oMath>
                  </m:oMathPara>
                </a14:m>
                <a:endParaRPr lang="en-US" sz="2200" b="0" dirty="0"/>
              </a:p>
              <a:p>
                <a:pPr marL="400050" lvl="1" indent="0">
                  <a:buNone/>
                </a:pPr>
                <a14:m>
                  <m:oMathPara xmlns:m="http://schemas.openxmlformats.org/officeDocument/2006/math">
                    <m:oMathParaPr>
                      <m:jc m:val="left"/>
                    </m:oMathParaPr>
                    <m:oMath xmlns:m="http://schemas.openxmlformats.org/officeDocument/2006/math">
                      <m:sSub>
                        <m:sSubPr>
                          <m:ctrlPr>
                            <a:rPr lang="en-US" sz="2200" i="1">
                              <a:latin typeface="Cambria Math" panose="02040503050406030204" pitchFamily="18" charset="0"/>
                            </a:rPr>
                          </m:ctrlPr>
                        </m:sSubPr>
                        <m:e>
                          <m:r>
                            <a:rPr lang="en-US" sz="2200" i="1">
                              <a:latin typeface="Cambria Math"/>
                            </a:rPr>
                            <m:t>𝑉</m:t>
                          </m:r>
                        </m:e>
                        <m:sub>
                          <m:r>
                            <a:rPr lang="en-US" sz="2200" i="1">
                              <a:latin typeface="Cambria Math"/>
                            </a:rPr>
                            <m:t>𝑏</m:t>
                          </m:r>
                        </m:sub>
                      </m:sSub>
                      <m:r>
                        <a:rPr lang="en-US" sz="2200" b="0" i="1" smtClean="0">
                          <a:latin typeface="Cambria Math"/>
                        </a:rPr>
                        <m:t>=</m:t>
                      </m:r>
                      <m:f>
                        <m:fPr>
                          <m:ctrlPr>
                            <a:rPr lang="en-US" sz="2200" b="0" i="1" smtClean="0">
                              <a:latin typeface="Cambria Math" panose="02040503050406030204" pitchFamily="18" charset="0"/>
                            </a:rPr>
                          </m:ctrlPr>
                        </m:fPr>
                        <m:num>
                          <m:r>
                            <a:rPr lang="en-US" sz="2200" b="0" i="1" smtClean="0">
                              <a:latin typeface="Cambria Math"/>
                            </a:rPr>
                            <m:t>1</m:t>
                          </m:r>
                        </m:num>
                        <m:den>
                          <m:r>
                            <a:rPr lang="en-US" sz="2200" b="0" i="1" smtClean="0">
                              <a:latin typeface="Cambria Math"/>
                            </a:rPr>
                            <m:t>6</m:t>
                          </m:r>
                        </m:den>
                      </m:f>
                      <m:r>
                        <a:rPr lang="en-US" sz="2200" b="0" i="1" smtClean="0">
                          <a:latin typeface="Cambria Math"/>
                          <a:ea typeface="Cambria Math"/>
                        </a:rPr>
                        <m:t>𝜋</m:t>
                      </m:r>
                      <m:sSup>
                        <m:sSupPr>
                          <m:ctrlPr>
                            <a:rPr lang="en-US" sz="2200" b="0" i="1" smtClean="0">
                              <a:latin typeface="Cambria Math" panose="02040503050406030204" pitchFamily="18" charset="0"/>
                              <a:ea typeface="Cambria Math"/>
                            </a:rPr>
                          </m:ctrlPr>
                        </m:sSupPr>
                        <m:e>
                          <m:r>
                            <a:rPr lang="en-US" sz="2200" b="0" i="1" smtClean="0">
                              <a:latin typeface="Cambria Math"/>
                              <a:ea typeface="Cambria Math"/>
                            </a:rPr>
                            <m:t>𝑑</m:t>
                          </m:r>
                        </m:e>
                        <m:sup>
                          <m:r>
                            <a:rPr lang="en-US" sz="2200" b="0" i="1" smtClean="0">
                              <a:latin typeface="Cambria Math"/>
                              <a:ea typeface="Cambria Math"/>
                            </a:rPr>
                            <m:t>3</m:t>
                          </m:r>
                        </m:sup>
                      </m:sSup>
                      <m:r>
                        <a:rPr lang="en-US" sz="2200" b="0" i="1" smtClean="0">
                          <a:latin typeface="Cambria Math"/>
                          <a:ea typeface="Cambria Math"/>
                        </a:rPr>
                        <m:t>=</m:t>
                      </m:r>
                      <m:r>
                        <a:rPr lang="en-US" sz="2200" b="0" i="1" smtClean="0">
                          <a:latin typeface="Cambria Math"/>
                          <a:ea typeface="Cambria Math"/>
                        </a:rPr>
                        <m:t>𝑣𝑜𝑙𝑢𝑚</m:t>
                      </m:r>
                      <m:r>
                        <a:rPr lang="en-US" sz="2200" b="0" i="1" smtClean="0">
                          <a:latin typeface="Cambria Math"/>
                          <a:ea typeface="Cambria Math"/>
                        </a:rPr>
                        <m:t> </m:t>
                      </m:r>
                      <m:r>
                        <a:rPr lang="en-US" sz="2200" b="0" i="1" smtClean="0">
                          <a:latin typeface="Cambria Math"/>
                          <a:ea typeface="Cambria Math"/>
                        </a:rPr>
                        <m:t>𝑜𝑓</m:t>
                      </m:r>
                      <m:r>
                        <a:rPr lang="en-US" sz="2200" b="0" i="1" smtClean="0">
                          <a:latin typeface="Cambria Math"/>
                          <a:ea typeface="Cambria Math"/>
                        </a:rPr>
                        <m:t> </m:t>
                      </m:r>
                      <m:r>
                        <a:rPr lang="en-US" sz="2200" b="0" i="1" smtClean="0">
                          <a:latin typeface="Cambria Math"/>
                          <a:ea typeface="Cambria Math"/>
                        </a:rPr>
                        <m:t>𝑏𝑎𝑙𝑙</m:t>
                      </m:r>
                    </m:oMath>
                  </m:oMathPara>
                </a14:m>
                <a:endParaRPr lang="en-US" sz="2200" dirty="0"/>
              </a:p>
              <a:p>
                <a:pPr marL="400050" lvl="1" indent="0">
                  <a:buNone/>
                </a:pPr>
                <a14:m>
                  <m:oMath xmlns:m="http://schemas.openxmlformats.org/officeDocument/2006/math">
                    <m:r>
                      <a:rPr lang="en-US" sz="2200" b="0" i="1" smtClean="0">
                        <a:latin typeface="Cambria Math"/>
                      </a:rPr>
                      <m:t>𝑏</m:t>
                    </m:r>
                    <m:r>
                      <a:rPr lang="en-US" sz="2200" b="0" i="1" smtClean="0">
                        <a:latin typeface="Cambria Math"/>
                      </a:rPr>
                      <m:t>=6</m:t>
                    </m:r>
                    <m:r>
                      <a:rPr lang="en-US" sz="2200" b="0" i="1" smtClean="0">
                        <a:latin typeface="Cambria Math"/>
                        <a:ea typeface="Cambria Math"/>
                      </a:rPr>
                      <m:t>𝜋</m:t>
                    </m:r>
                    <m:r>
                      <a:rPr lang="en-US" sz="2200" b="0" i="1" smtClean="0">
                        <a:latin typeface="Cambria Math"/>
                        <a:ea typeface="Cambria Math"/>
                      </a:rPr>
                      <m:t>𝑟</m:t>
                    </m:r>
                    <m:r>
                      <a:rPr lang="en-US" sz="2200" b="0" i="1" smtClean="0">
                        <a:latin typeface="Cambria Math"/>
                        <a:ea typeface="Cambria Math"/>
                      </a:rPr>
                      <m:t>𝜇</m:t>
                    </m:r>
                    <m:r>
                      <a:rPr lang="en-US" sz="2200" b="0" i="1" smtClean="0">
                        <a:latin typeface="Cambria Math"/>
                        <a:ea typeface="Cambria Math"/>
                      </a:rPr>
                      <m:t>=</m:t>
                    </m:r>
                    <m:r>
                      <a:rPr lang="en-US" sz="2200" b="0" i="1" smtClean="0">
                        <a:latin typeface="Cambria Math"/>
                      </a:rPr>
                      <m:t>𝑑𝑟𝑎𝑔</m:t>
                    </m:r>
                    <m:r>
                      <a:rPr lang="en-US" sz="2200" b="0" i="1" smtClean="0">
                        <a:latin typeface="Cambria Math"/>
                      </a:rPr>
                      <m:t> </m:t>
                    </m:r>
                    <m:r>
                      <a:rPr lang="en-US" sz="2200" b="0" i="1" smtClean="0">
                        <a:latin typeface="Cambria Math"/>
                      </a:rPr>
                      <m:t>𝑐𝑜𝑒𝑓𝑓𝑖𝑐𝑖𝑒𝑛𝑡</m:t>
                    </m:r>
                    <m:r>
                      <a:rPr lang="en-US" sz="2200" b="0" i="1" smtClean="0">
                        <a:latin typeface="Cambria Math"/>
                      </a:rPr>
                      <m:t> </m:t>
                    </m:r>
                    <m:r>
                      <a:rPr lang="en-US" sz="2200" b="0" i="1" smtClean="0">
                        <a:latin typeface="Cambria Math"/>
                      </a:rPr>
                      <m:t>𝑓𝑜𝑟</m:t>
                    </m:r>
                    <m:r>
                      <a:rPr lang="en-US" sz="2200" b="0" i="1" smtClean="0">
                        <a:latin typeface="Cambria Math"/>
                      </a:rPr>
                      <m:t> </m:t>
                    </m:r>
                    <m:r>
                      <a:rPr lang="en-US" sz="2200" b="0" i="1" smtClean="0">
                        <a:latin typeface="Cambria Math"/>
                      </a:rPr>
                      <m:t>𝑣𝑖𝑠𝑐𝑜𝑢𝑠</m:t>
                    </m:r>
                    <m:r>
                      <a:rPr lang="en-US" sz="2200" b="0" i="1" smtClean="0">
                        <a:latin typeface="Cambria Math"/>
                      </a:rPr>
                      <m:t> (</m:t>
                    </m:r>
                    <m:r>
                      <a:rPr lang="en-US" sz="2200" b="0" i="1" smtClean="0">
                        <a:latin typeface="Cambria Math"/>
                      </a:rPr>
                      <m:t>𝑠𝑡𝑖𝑐𝑘𝑦</m:t>
                    </m:r>
                    <m:r>
                      <a:rPr lang="en-US" sz="2200" b="0" i="1" smtClean="0">
                        <a:latin typeface="Cambria Math"/>
                      </a:rPr>
                      <m:t>) </m:t>
                    </m:r>
                    <m:r>
                      <a:rPr lang="en-US" sz="2200" b="0" i="1" smtClean="0">
                        <a:latin typeface="Cambria Math"/>
                      </a:rPr>
                      <m:t>𝑓𝑙𝑢𝑖𝑑</m:t>
                    </m:r>
                  </m:oMath>
                </a14:m>
                <a:r>
                  <a:rPr lang="en-US" sz="2200" dirty="0"/>
                  <a:t> </a:t>
                </a:r>
                <a:r>
                  <a:rPr lang="en-US" sz="2200" i="1" dirty="0"/>
                  <a:t>(</a:t>
                </a:r>
                <a14:m>
                  <m:oMath xmlns:m="http://schemas.openxmlformats.org/officeDocument/2006/math">
                    <m:r>
                      <a:rPr lang="en-US" sz="2200" i="1">
                        <a:latin typeface="Cambria Math"/>
                        <a:ea typeface="Cambria Math"/>
                      </a:rPr>
                      <m:t>𝜇</m:t>
                    </m:r>
                  </m:oMath>
                </a14:m>
                <a:r>
                  <a:rPr lang="en-US" sz="2200" dirty="0"/>
                  <a:t> </a:t>
                </a:r>
                <a:r>
                  <a:rPr lang="en-US" sz="2200" i="1" dirty="0"/>
                  <a:t>is viscosity)</a:t>
                </a:r>
              </a:p>
              <a:p>
                <a:pPr marL="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r="-667" b="-2075"/>
                </a:stretch>
              </a:blipFill>
            </p:spPr>
            <p:txBody>
              <a:bodyPr/>
              <a:lstStyle/>
              <a:p>
                <a:r>
                  <a:rPr lang="en-US">
                    <a:noFill/>
                  </a:rPr>
                  <a:t> </a:t>
                </a:r>
              </a:p>
            </p:txBody>
          </p:sp>
        </mc:Fallback>
      </mc:AlternateContent>
    </p:spTree>
    <p:extLst>
      <p:ext uri="{BB962C8B-B14F-4D97-AF65-F5344CB8AC3E}">
        <p14:creationId xmlns:p14="http://schemas.microsoft.com/office/powerpoint/2010/main" val="22509463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Numerical Approximation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0" indent="0">
                  <a:buNone/>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a:latin typeface="Cambria Math"/>
                            </a:rPr>
                            <m:t>𝑑𝑣</m:t>
                          </m:r>
                        </m:num>
                        <m:den>
                          <m:r>
                            <a:rPr lang="en-US" i="1">
                              <a:latin typeface="Cambria Math"/>
                            </a:rPr>
                            <m:t>𝑑𝑡</m:t>
                          </m:r>
                        </m:den>
                      </m:f>
                      <m:r>
                        <a:rPr lang="en-US" b="0" i="1" smtClean="0">
                          <a:latin typeface="Cambria Math"/>
                          <a:ea typeface="Cambria Math"/>
                        </a:rPr>
                        <m:t>≅</m:t>
                      </m:r>
                      <m:f>
                        <m:fPr>
                          <m:ctrlPr>
                            <a:rPr lang="en-US" i="1">
                              <a:latin typeface="Cambria Math" panose="02040503050406030204" pitchFamily="18" charset="0"/>
                            </a:rPr>
                          </m:ctrlPr>
                        </m:fPr>
                        <m:num>
                          <m:r>
                            <a:rPr lang="en-US" i="1">
                              <a:latin typeface="Cambria Math"/>
                            </a:rPr>
                            <m:t>𝑣</m:t>
                          </m:r>
                          <m:r>
                            <a:rPr lang="en-US" i="1">
                              <a:latin typeface="Cambria Math"/>
                            </a:rPr>
                            <m:t>−</m:t>
                          </m:r>
                          <m:sSub>
                            <m:sSubPr>
                              <m:ctrlPr>
                                <a:rPr lang="en-US" i="1">
                                  <a:latin typeface="Cambria Math" panose="02040503050406030204" pitchFamily="18" charset="0"/>
                                </a:rPr>
                              </m:ctrlPr>
                            </m:sSubPr>
                            <m:e>
                              <m:r>
                                <a:rPr lang="en-US" i="1">
                                  <a:latin typeface="Cambria Math"/>
                                </a:rPr>
                                <m:t>𝑣</m:t>
                              </m:r>
                            </m:e>
                            <m:sub>
                              <m:r>
                                <a:rPr lang="en-US" i="1">
                                  <a:latin typeface="Cambria Math"/>
                                </a:rPr>
                                <m:t>0</m:t>
                              </m:r>
                            </m:sub>
                          </m:sSub>
                        </m:num>
                        <m:den>
                          <m:r>
                            <a:rPr lang="en-US" i="1" smtClean="0">
                              <a:latin typeface="Cambria Math"/>
                              <a:ea typeface="Cambria Math"/>
                            </a:rPr>
                            <m:t>∆</m:t>
                          </m:r>
                          <m:r>
                            <a:rPr lang="en-US" b="0" i="1" smtClean="0">
                              <a:latin typeface="Cambria Math"/>
                              <a:ea typeface="Cambria Math"/>
                            </a:rPr>
                            <m:t>𝑡</m:t>
                          </m:r>
                        </m:den>
                      </m:f>
                      <m:r>
                        <a:rPr lang="en-US" i="1">
                          <a:latin typeface="Cambria Math"/>
                        </a:rPr>
                        <m:t>=(1−</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a:ea typeface="Cambria Math"/>
                                </a:rPr>
                                <m:t>𝜌</m:t>
                              </m:r>
                            </m:e>
                            <m:sub>
                              <m:r>
                                <a:rPr lang="en-US" i="1">
                                  <a:latin typeface="Cambria Math"/>
                                </a:rPr>
                                <m:t>𝑤</m:t>
                              </m:r>
                            </m:sub>
                          </m:sSub>
                        </m:num>
                        <m:den>
                          <m:sSub>
                            <m:sSubPr>
                              <m:ctrlPr>
                                <a:rPr lang="en-US" i="1">
                                  <a:latin typeface="Cambria Math" panose="02040503050406030204" pitchFamily="18" charset="0"/>
                                </a:rPr>
                              </m:ctrlPr>
                            </m:sSubPr>
                            <m:e>
                              <m:r>
                                <a:rPr lang="en-US" i="1">
                                  <a:latin typeface="Cambria Math"/>
                                  <a:ea typeface="Cambria Math"/>
                                </a:rPr>
                                <m:t>𝜌</m:t>
                              </m:r>
                            </m:e>
                            <m:sub>
                              <m:r>
                                <a:rPr lang="en-US" i="1">
                                  <a:latin typeface="Cambria Math"/>
                                  <a:ea typeface="Cambria Math"/>
                                </a:rPr>
                                <m:t>𝑏</m:t>
                              </m:r>
                            </m:sub>
                          </m:sSub>
                        </m:den>
                      </m:f>
                      <m:r>
                        <a:rPr lang="en-US" i="1">
                          <a:latin typeface="Cambria Math"/>
                          <a:ea typeface="Cambria Math"/>
                        </a:rPr>
                        <m:t>)</m:t>
                      </m:r>
                      <m:r>
                        <a:rPr lang="en-US" i="1">
                          <a:latin typeface="Cambria Math"/>
                        </a:rPr>
                        <m:t>𝑔</m:t>
                      </m:r>
                      <m:r>
                        <a:rPr lang="en-US" i="1">
                          <a:latin typeface="Cambria Math"/>
                        </a:rPr>
                        <m:t>−</m:t>
                      </m:r>
                      <m:r>
                        <a:rPr lang="en-US" i="1">
                          <a:latin typeface="Cambria Math"/>
                        </a:rPr>
                        <m:t>𝑏𝑣</m:t>
                      </m:r>
                    </m:oMath>
                  </m:oMathPara>
                </a14:m>
                <a:endParaRPr lang="en-US" dirty="0"/>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r>
                        <a:rPr lang="en-US" b="1" i="1">
                          <a:latin typeface="Cambria Math"/>
                        </a:rPr>
                        <m:t>𝒗</m:t>
                      </m:r>
                      <m:r>
                        <a:rPr lang="en-US" b="1" i="1">
                          <a:latin typeface="Cambria Math"/>
                        </a:rPr>
                        <m:t>=</m:t>
                      </m:r>
                      <m:sSub>
                        <m:sSubPr>
                          <m:ctrlPr>
                            <a:rPr lang="en-US" b="1" i="1">
                              <a:latin typeface="Cambria Math" panose="02040503050406030204" pitchFamily="18" charset="0"/>
                            </a:rPr>
                          </m:ctrlPr>
                        </m:sSubPr>
                        <m:e>
                          <m:r>
                            <a:rPr lang="en-US" b="1" i="1">
                              <a:latin typeface="Cambria Math"/>
                            </a:rPr>
                            <m:t>𝒗</m:t>
                          </m:r>
                        </m:e>
                        <m:sub>
                          <m:r>
                            <a:rPr lang="en-US" b="1" i="1">
                              <a:latin typeface="Cambria Math"/>
                            </a:rPr>
                            <m:t>𝟎</m:t>
                          </m:r>
                        </m:sub>
                      </m:sSub>
                      <m:r>
                        <a:rPr lang="en-US" b="1" i="1">
                          <a:latin typeface="Cambria Math"/>
                        </a:rPr>
                        <m:t>+[(</m:t>
                      </m:r>
                      <m:r>
                        <a:rPr lang="en-US" b="1" i="1">
                          <a:latin typeface="Cambria Math"/>
                        </a:rPr>
                        <m:t>𝟏</m:t>
                      </m:r>
                      <m:r>
                        <a:rPr lang="en-US" b="1" i="1">
                          <a:latin typeface="Cambria Math"/>
                        </a:rPr>
                        <m:t>−</m:t>
                      </m:r>
                      <m:f>
                        <m:fPr>
                          <m:ctrlPr>
                            <a:rPr lang="en-US" b="1" i="1">
                              <a:latin typeface="Cambria Math" panose="02040503050406030204" pitchFamily="18" charset="0"/>
                            </a:rPr>
                          </m:ctrlPr>
                        </m:fPr>
                        <m:num>
                          <m:sSub>
                            <m:sSubPr>
                              <m:ctrlPr>
                                <a:rPr lang="en-US" b="1" i="1">
                                  <a:latin typeface="Cambria Math" panose="02040503050406030204" pitchFamily="18" charset="0"/>
                                </a:rPr>
                              </m:ctrlPr>
                            </m:sSubPr>
                            <m:e>
                              <m:r>
                                <a:rPr lang="en-US" b="1" i="1">
                                  <a:latin typeface="Cambria Math"/>
                                  <a:ea typeface="Cambria Math"/>
                                </a:rPr>
                                <m:t>𝝆</m:t>
                              </m:r>
                            </m:e>
                            <m:sub>
                              <m:r>
                                <a:rPr lang="en-US" b="1" i="1">
                                  <a:latin typeface="Cambria Math"/>
                                </a:rPr>
                                <m:t>𝒘</m:t>
                              </m:r>
                            </m:sub>
                          </m:sSub>
                        </m:num>
                        <m:den>
                          <m:sSub>
                            <m:sSubPr>
                              <m:ctrlPr>
                                <a:rPr lang="en-US" b="1" i="1">
                                  <a:latin typeface="Cambria Math" panose="02040503050406030204" pitchFamily="18" charset="0"/>
                                </a:rPr>
                              </m:ctrlPr>
                            </m:sSubPr>
                            <m:e>
                              <m:r>
                                <a:rPr lang="en-US" b="1" i="1">
                                  <a:latin typeface="Cambria Math"/>
                                  <a:ea typeface="Cambria Math"/>
                                </a:rPr>
                                <m:t>𝝆</m:t>
                              </m:r>
                            </m:e>
                            <m:sub>
                              <m:r>
                                <a:rPr lang="en-US" b="1" i="1">
                                  <a:latin typeface="Cambria Math"/>
                                  <a:ea typeface="Cambria Math"/>
                                </a:rPr>
                                <m:t>𝒃</m:t>
                              </m:r>
                            </m:sub>
                          </m:sSub>
                        </m:den>
                      </m:f>
                      <m:r>
                        <a:rPr lang="en-US" b="1" i="1">
                          <a:latin typeface="Cambria Math"/>
                          <a:ea typeface="Cambria Math"/>
                        </a:rPr>
                        <m:t>)</m:t>
                      </m:r>
                      <m:r>
                        <a:rPr lang="en-US" b="1" i="1">
                          <a:latin typeface="Cambria Math"/>
                        </a:rPr>
                        <m:t>𝒈</m:t>
                      </m:r>
                      <m:r>
                        <a:rPr lang="en-US" b="1" i="1">
                          <a:latin typeface="Cambria Math"/>
                        </a:rPr>
                        <m:t>−</m:t>
                      </m:r>
                      <m:r>
                        <a:rPr lang="en-US" b="1" i="1">
                          <a:latin typeface="Cambria Math"/>
                        </a:rPr>
                        <m:t>𝒃𝒗</m:t>
                      </m:r>
                      <m:r>
                        <a:rPr lang="en-US" b="1" i="1">
                          <a:latin typeface="Cambria Math"/>
                        </a:rPr>
                        <m:t>]∆</m:t>
                      </m:r>
                      <m:r>
                        <a:rPr lang="en-US" b="1" i="1">
                          <a:latin typeface="Cambria Math"/>
                          <a:ea typeface="Cambria Math"/>
                        </a:rPr>
                        <m:t>𝒕</m:t>
                      </m:r>
                    </m:oMath>
                  </m:oMathPara>
                </a14:m>
                <a:endParaRPr lang="en-US" b="1" dirty="0"/>
              </a:p>
              <a:p>
                <a:pPr marL="0" indent="0">
                  <a:buNone/>
                </a:pPr>
                <a14:m>
                  <m:oMathPara xmlns:m="http://schemas.openxmlformats.org/officeDocument/2006/math">
                    <m:oMathParaPr>
                      <m:jc m:val="center"/>
                    </m:oMathParaPr>
                    <m:oMath xmlns:m="http://schemas.openxmlformats.org/officeDocument/2006/math">
                      <m:r>
                        <a:rPr lang="en-US" b="1" i="1" smtClean="0">
                          <a:latin typeface="Cambria Math"/>
                        </a:rPr>
                        <m:t>𝒚</m:t>
                      </m:r>
                      <m:r>
                        <a:rPr lang="en-US" b="1" i="1">
                          <a:latin typeface="Cambria Math"/>
                        </a:rPr>
                        <m:t>=</m:t>
                      </m:r>
                      <m:sSub>
                        <m:sSubPr>
                          <m:ctrlPr>
                            <a:rPr lang="en-US" b="1" i="1">
                              <a:latin typeface="Cambria Math" panose="02040503050406030204" pitchFamily="18" charset="0"/>
                            </a:rPr>
                          </m:ctrlPr>
                        </m:sSubPr>
                        <m:e>
                          <m:r>
                            <a:rPr lang="en-US" b="1" i="1" smtClean="0">
                              <a:latin typeface="Cambria Math"/>
                            </a:rPr>
                            <m:t>𝒚</m:t>
                          </m:r>
                        </m:e>
                        <m:sub>
                          <m:r>
                            <a:rPr lang="en-US" b="1" i="1">
                              <a:latin typeface="Cambria Math"/>
                            </a:rPr>
                            <m:t>𝟎</m:t>
                          </m:r>
                        </m:sub>
                      </m:sSub>
                      <m:r>
                        <a:rPr lang="en-US" b="1" i="1">
                          <a:latin typeface="Cambria Math"/>
                        </a:rPr>
                        <m:t>+</m:t>
                      </m:r>
                      <m:r>
                        <a:rPr lang="en-US" b="1" i="1">
                          <a:latin typeface="Cambria Math"/>
                        </a:rPr>
                        <m:t>𝒗</m:t>
                      </m:r>
                      <m:r>
                        <a:rPr lang="en-US" b="1" i="1">
                          <a:latin typeface="Cambria Math"/>
                          <a:ea typeface="Cambria Math"/>
                        </a:rPr>
                        <m:t>∆</m:t>
                      </m:r>
                      <m:r>
                        <a:rPr lang="en-US" b="1" i="1">
                          <a:latin typeface="Cambria Math"/>
                          <a:ea typeface="Cambria Math"/>
                        </a:rPr>
                        <m:t>𝒕</m:t>
                      </m:r>
                    </m:oMath>
                  </m:oMathPara>
                </a14:m>
                <a:endParaRPr lang="en-US" b="1" dirty="0"/>
              </a:p>
              <a:p>
                <a:pPr marL="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6842295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PartII</a:t>
            </a:r>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3292617330"/>
              </p:ext>
            </p:extLst>
          </p:nvPr>
        </p:nvGraphicFramePr>
        <p:xfrm>
          <a:off x="457200" y="1425575"/>
          <a:ext cx="8229600" cy="47005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4946395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595</TotalTime>
  <Words>291</Words>
  <Application>Microsoft Office PowerPoint</Application>
  <PresentationFormat>On-screen Show (4:3)</PresentationFormat>
  <Paragraphs>87</Paragraphs>
  <Slides>14</Slides>
  <Notes>0</Notes>
  <HiddenSlides>0</HiddenSlides>
  <MMClips>0</MMClips>
  <ScaleCrop>false</ScaleCrop>
  <HeadingPairs>
    <vt:vector size="4" baseType="variant">
      <vt:variant>
        <vt:lpstr>Theme</vt:lpstr>
      </vt:variant>
      <vt:variant>
        <vt:i4>1</vt:i4>
      </vt:variant>
      <vt:variant>
        <vt:lpstr>Slide Titles</vt:lpstr>
      </vt:variant>
      <vt:variant>
        <vt:i4>14</vt:i4>
      </vt:variant>
    </vt:vector>
  </HeadingPairs>
  <TitlesOfParts>
    <vt:vector size="15" baseType="lpstr">
      <vt:lpstr>Office Theme</vt:lpstr>
      <vt:lpstr>Computer Animation of Physics</vt:lpstr>
      <vt:lpstr>PowerPoint Presentation</vt:lpstr>
      <vt:lpstr>Graffiti</vt:lpstr>
      <vt:lpstr>Head start</vt:lpstr>
      <vt:lpstr>PowerPoint Presentation</vt:lpstr>
      <vt:lpstr>Object Falling in Air-Water</vt:lpstr>
      <vt:lpstr>Governing Equation</vt:lpstr>
      <vt:lpstr>Numerical Approximation</vt:lpstr>
      <vt:lpstr>PartII</vt:lpstr>
      <vt:lpstr>Pendulum Oscillating Motion</vt:lpstr>
      <vt:lpstr>Pendulum Oscillating Motion</vt:lpstr>
      <vt:lpstr>Collision :</vt:lpstr>
      <vt:lpstr>Elastic Collision</vt:lpstr>
      <vt:lpstr>Conclusion And Future Work :</vt:lpstr>
    </vt:vector>
  </TitlesOfParts>
  <Company>Texas Wesleyan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Shelly Jackman</dc:creator>
  <cp:lastModifiedBy>sunny shree</cp:lastModifiedBy>
  <cp:revision>38</cp:revision>
  <dcterms:created xsi:type="dcterms:W3CDTF">2014-11-18T16:31:50Z</dcterms:created>
  <dcterms:modified xsi:type="dcterms:W3CDTF">2022-08-01T21:32:47Z</dcterms:modified>
</cp:coreProperties>
</file>